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44" r:id="rId7"/>
    <p:sldMasterId id="2147483756" r:id="rId8"/>
  </p:sldMasterIdLst>
  <p:notesMasterIdLst>
    <p:notesMasterId r:id="rId48"/>
  </p:notesMasterIdLst>
  <p:sldIdLst>
    <p:sldId id="262" r:id="rId9"/>
    <p:sldId id="315" r:id="rId10"/>
    <p:sldId id="316" r:id="rId11"/>
    <p:sldId id="292" r:id="rId12"/>
    <p:sldId id="259" r:id="rId13"/>
    <p:sldId id="293" r:id="rId14"/>
    <p:sldId id="264" r:id="rId15"/>
    <p:sldId id="265" r:id="rId16"/>
    <p:sldId id="266" r:id="rId17"/>
    <p:sldId id="267" r:id="rId18"/>
    <p:sldId id="268" r:id="rId19"/>
    <p:sldId id="298" r:id="rId20"/>
    <p:sldId id="294" r:id="rId21"/>
    <p:sldId id="272" r:id="rId22"/>
    <p:sldId id="300" r:id="rId23"/>
    <p:sldId id="301" r:id="rId24"/>
    <p:sldId id="302" r:id="rId25"/>
    <p:sldId id="303" r:id="rId26"/>
    <p:sldId id="304" r:id="rId27"/>
    <p:sldId id="305" r:id="rId28"/>
    <p:sldId id="306" r:id="rId29"/>
    <p:sldId id="307" r:id="rId30"/>
    <p:sldId id="308" r:id="rId31"/>
    <p:sldId id="309" r:id="rId32"/>
    <p:sldId id="310" r:id="rId33"/>
    <p:sldId id="311" r:id="rId34"/>
    <p:sldId id="312" r:id="rId35"/>
    <p:sldId id="313" r:id="rId36"/>
    <p:sldId id="314" r:id="rId37"/>
    <p:sldId id="297" r:id="rId38"/>
    <p:sldId id="260" r:id="rId39"/>
    <p:sldId id="261" r:id="rId40"/>
    <p:sldId id="291" r:id="rId41"/>
    <p:sldId id="299" r:id="rId42"/>
    <p:sldId id="263" r:id="rId43"/>
    <p:sldId id="285" r:id="rId44"/>
    <p:sldId id="286" r:id="rId45"/>
    <p:sldId id="287" r:id="rId46"/>
    <p:sldId id="288" r:id="rId47"/>
  </p:sldIdLst>
  <p:sldSz cx="9144000" cy="6858000" type="screen4x3"/>
  <p:notesSz cx="6858000" cy="9144000"/>
  <p:defaultTextStyle>
    <a:defPPr>
      <a:defRPr lang="zh-TW"/>
    </a:defPPr>
    <a:lvl1pPr marL="0" algn="l" defTabSz="913550" rtl="0" eaLnBrk="1" latinLnBrk="0" hangingPunct="1">
      <a:defRPr sz="1800" kern="1200">
        <a:solidFill>
          <a:schemeClr val="tx1"/>
        </a:solidFill>
        <a:latin typeface="+mn-lt"/>
        <a:ea typeface="+mn-ea"/>
        <a:cs typeface="+mn-cs"/>
      </a:defRPr>
    </a:lvl1pPr>
    <a:lvl2pPr marL="456774" algn="l" defTabSz="913550" rtl="0" eaLnBrk="1" latinLnBrk="0" hangingPunct="1">
      <a:defRPr sz="1800" kern="1200">
        <a:solidFill>
          <a:schemeClr val="tx1"/>
        </a:solidFill>
        <a:latin typeface="+mn-lt"/>
        <a:ea typeface="+mn-ea"/>
        <a:cs typeface="+mn-cs"/>
      </a:defRPr>
    </a:lvl2pPr>
    <a:lvl3pPr marL="913550" algn="l" defTabSz="913550" rtl="0" eaLnBrk="1" latinLnBrk="0" hangingPunct="1">
      <a:defRPr sz="1800" kern="1200">
        <a:solidFill>
          <a:schemeClr val="tx1"/>
        </a:solidFill>
        <a:latin typeface="+mn-lt"/>
        <a:ea typeface="+mn-ea"/>
        <a:cs typeface="+mn-cs"/>
      </a:defRPr>
    </a:lvl3pPr>
    <a:lvl4pPr marL="1370330" algn="l" defTabSz="913550" rtl="0" eaLnBrk="1" latinLnBrk="0" hangingPunct="1">
      <a:defRPr sz="1800" kern="1200">
        <a:solidFill>
          <a:schemeClr val="tx1"/>
        </a:solidFill>
        <a:latin typeface="+mn-lt"/>
        <a:ea typeface="+mn-ea"/>
        <a:cs typeface="+mn-cs"/>
      </a:defRPr>
    </a:lvl4pPr>
    <a:lvl5pPr marL="1827103" algn="l" defTabSz="913550" rtl="0" eaLnBrk="1" latinLnBrk="0" hangingPunct="1">
      <a:defRPr sz="1800" kern="1200">
        <a:solidFill>
          <a:schemeClr val="tx1"/>
        </a:solidFill>
        <a:latin typeface="+mn-lt"/>
        <a:ea typeface="+mn-ea"/>
        <a:cs typeface="+mn-cs"/>
      </a:defRPr>
    </a:lvl5pPr>
    <a:lvl6pPr marL="2283877" algn="l" defTabSz="913550" rtl="0" eaLnBrk="1" latinLnBrk="0" hangingPunct="1">
      <a:defRPr sz="1800" kern="1200">
        <a:solidFill>
          <a:schemeClr val="tx1"/>
        </a:solidFill>
        <a:latin typeface="+mn-lt"/>
        <a:ea typeface="+mn-ea"/>
        <a:cs typeface="+mn-cs"/>
      </a:defRPr>
    </a:lvl6pPr>
    <a:lvl7pPr marL="2740658" algn="l" defTabSz="913550" rtl="0" eaLnBrk="1" latinLnBrk="0" hangingPunct="1">
      <a:defRPr sz="1800" kern="1200">
        <a:solidFill>
          <a:schemeClr val="tx1"/>
        </a:solidFill>
        <a:latin typeface="+mn-lt"/>
        <a:ea typeface="+mn-ea"/>
        <a:cs typeface="+mn-cs"/>
      </a:defRPr>
    </a:lvl7pPr>
    <a:lvl8pPr marL="3197433" algn="l" defTabSz="913550" rtl="0" eaLnBrk="1" latinLnBrk="0" hangingPunct="1">
      <a:defRPr sz="1800" kern="1200">
        <a:solidFill>
          <a:schemeClr val="tx1"/>
        </a:solidFill>
        <a:latin typeface="+mn-lt"/>
        <a:ea typeface="+mn-ea"/>
        <a:cs typeface="+mn-cs"/>
      </a:defRPr>
    </a:lvl8pPr>
    <a:lvl9pPr marL="3654207" algn="l" defTabSz="91355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6600"/>
    <a:srgbClr val="FF3300"/>
    <a:srgbClr val="CC0000"/>
    <a:srgbClr val="800000"/>
    <a:srgbClr val="CC99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D113A9D2-9D6B-4929-AA2D-F23B5EE8CBE7}" styleName="佈景主題樣式 2 - 輔色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FD0F851-EC5A-4D38-B0AD-8093EC10F338}" styleName="淺色樣式 1 - 輔色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中等深淺樣式 3 - 輔色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深色樣式 2 - 輔色 1/輔色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深色樣式 2 - 輔色 3/輔色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FABFCF23-3B69-468F-B69F-88F6DE6A72F2}" styleName="中等深淺樣式 1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A111915-BE36-4E01-A7E5-04B1672EAD32}" styleName="淺色樣式 2 - 輔色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5758FB7-9AC5-4552-8A53-C91805E547FA}" styleName="佈景主題樣式 1 - 輔色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佈景主題樣式 1 - 輔色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27F97BB-C833-4FB7-BDE5-3F7075034690}" styleName="佈景主題樣式 2 - 輔色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佈景主題樣式 2 - 輔色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淺色樣式 2 - 輔色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84E427A-3D55-4303-BF80-6455036E1DE7}" styleName="佈景主題樣式 1 - 輔色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FECB4D8-DB02-4DC6-A0A2-4F2EBAE1DC90}" styleName="中等深淺樣式 1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306799F8-075E-4A3A-A7F6-7FBC6576F1A4}" styleName="佈景主題樣式 2 - 輔色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佈景主題樣式 2 - 輔色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3" autoAdjust="0"/>
    <p:restoredTop sz="94660"/>
  </p:normalViewPr>
  <p:slideViewPr>
    <p:cSldViewPr>
      <p:cViewPr>
        <p:scale>
          <a:sx n="50" d="100"/>
          <a:sy n="50" d="100"/>
        </p:scale>
        <p:origin x="-1110"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slide" Target="slides/slide3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theme" Target="theme/theme1.xml"/></Relationships>
</file>

<file path=ppt/diagrams/_rels/data4.xml.rels><?xml version="1.0" encoding="UTF-8" standalone="yes"?>
<Relationships xmlns="http://schemas.openxmlformats.org/package/2006/relationships"><Relationship Id="rId3" Type="http://schemas.openxmlformats.org/officeDocument/2006/relationships/slide" Target="../slides/slide38.xml"/><Relationship Id="rId2" Type="http://schemas.openxmlformats.org/officeDocument/2006/relationships/slide" Target="../slides/slide37.xml"/><Relationship Id="rId1" Type="http://schemas.openxmlformats.org/officeDocument/2006/relationships/slide" Target="../slides/slide36.xml"/><Relationship Id="rId5" Type="http://schemas.openxmlformats.org/officeDocument/2006/relationships/slide" Target="../slides/slide39.xml"/><Relationship Id="rId4"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E8B99A-8AB5-47EA-812F-0CC9F28F6596}" type="doc">
      <dgm:prSet loTypeId="urn:microsoft.com/office/officeart/2005/8/layout/chevron2" loCatId="list" qsTypeId="urn:microsoft.com/office/officeart/2005/8/quickstyle/simple1" qsCatId="simple" csTypeId="urn:microsoft.com/office/officeart/2005/8/colors/accent1_3" csCatId="accent1" phldr="1"/>
      <dgm:spPr/>
      <dgm:t>
        <a:bodyPr/>
        <a:lstStyle/>
        <a:p>
          <a:endParaRPr lang="zh-TW" altLang="en-US"/>
        </a:p>
      </dgm:t>
    </dgm:pt>
    <dgm:pt modelId="{EE408104-3023-4125-8423-B0953242D235}">
      <dgm:prSet phldrT="[文字]"/>
      <dgm:spPr/>
      <dgm:t>
        <a:bodyPr/>
        <a:lstStyle/>
        <a:p>
          <a:r>
            <a:rPr lang="zh-TW" altLang="en-US" b="1" dirty="0" smtClean="0">
              <a:latin typeface="標楷體" pitchFamily="65" charset="-120"/>
              <a:ea typeface="標楷體" pitchFamily="65" charset="-120"/>
            </a:rPr>
            <a:t>保存</a:t>
          </a:r>
          <a:endParaRPr lang="zh-TW" altLang="en-US" b="1" dirty="0">
            <a:latin typeface="標楷體" pitchFamily="65" charset="-120"/>
            <a:ea typeface="標楷體" pitchFamily="65" charset="-120"/>
          </a:endParaRPr>
        </a:p>
      </dgm:t>
    </dgm:pt>
    <dgm:pt modelId="{192EB39A-54A8-4B15-A29F-739863812280}" type="parTrans" cxnId="{B903E066-AFA0-483B-83FE-30CBA533258F}">
      <dgm:prSet/>
      <dgm:spPr/>
      <dgm:t>
        <a:bodyPr/>
        <a:lstStyle/>
        <a:p>
          <a:endParaRPr lang="zh-TW" altLang="en-US"/>
        </a:p>
      </dgm:t>
    </dgm:pt>
    <dgm:pt modelId="{E089B9D8-D022-4CDE-BCFA-C9E65E800D31}" type="sibTrans" cxnId="{B903E066-AFA0-483B-83FE-30CBA533258F}">
      <dgm:prSet/>
      <dgm:spPr/>
      <dgm:t>
        <a:bodyPr/>
        <a:lstStyle/>
        <a:p>
          <a:endParaRPr lang="zh-TW" altLang="en-US"/>
        </a:p>
      </dgm:t>
    </dgm:pt>
    <dgm:pt modelId="{B3109178-F68E-432E-8690-5F39468BB064}">
      <dgm:prSet phldrT="[文字]"/>
      <dgm:spPr/>
      <dgm:t>
        <a:bodyPr/>
        <a:lstStyle/>
        <a:p>
          <a:r>
            <a:rPr lang="zh-TW" altLang="en-US" smtClean="0">
              <a:latin typeface="標楷體" pitchFamily="65" charset="-120"/>
              <a:ea typeface="標楷體" pitchFamily="65" charset="-120"/>
            </a:rPr>
            <a:t>藍染原料生產不易、歷史資料散佚</a:t>
          </a:r>
          <a:endParaRPr lang="zh-TW" altLang="en-US" dirty="0">
            <a:latin typeface="標楷體" pitchFamily="65" charset="-120"/>
            <a:ea typeface="標楷體" pitchFamily="65" charset="-120"/>
          </a:endParaRPr>
        </a:p>
      </dgm:t>
    </dgm:pt>
    <dgm:pt modelId="{71EA6649-BE45-4202-96D7-1D4AE1EDDC54}" type="parTrans" cxnId="{FA8FB0F4-06D1-4F8C-BBC4-0E5FF790EEC9}">
      <dgm:prSet/>
      <dgm:spPr/>
      <dgm:t>
        <a:bodyPr/>
        <a:lstStyle/>
        <a:p>
          <a:endParaRPr lang="zh-TW" altLang="en-US"/>
        </a:p>
      </dgm:t>
    </dgm:pt>
    <dgm:pt modelId="{069FFB47-D1A5-47BE-A2F6-D32AC49A0EC6}" type="sibTrans" cxnId="{FA8FB0F4-06D1-4F8C-BBC4-0E5FF790EEC9}">
      <dgm:prSet/>
      <dgm:spPr/>
      <dgm:t>
        <a:bodyPr/>
        <a:lstStyle/>
        <a:p>
          <a:endParaRPr lang="zh-TW" altLang="en-US"/>
        </a:p>
      </dgm:t>
    </dgm:pt>
    <dgm:pt modelId="{E6323252-E669-4270-9E5B-6710178D676A}">
      <dgm:prSet phldrT="[文字]"/>
      <dgm:spPr/>
      <dgm:t>
        <a:bodyPr/>
        <a:lstStyle/>
        <a:p>
          <a:r>
            <a:rPr lang="zh-TW" altLang="en-US" dirty="0" smtClean="0">
              <a:latin typeface="標楷體" pitchFamily="65" charset="-120"/>
              <a:ea typeface="標楷體" pitchFamily="65" charset="-120"/>
            </a:rPr>
            <a:t>地方文化組織經營困難</a:t>
          </a:r>
          <a:endParaRPr lang="zh-TW" altLang="en-US" dirty="0">
            <a:latin typeface="標楷體" pitchFamily="65" charset="-120"/>
            <a:ea typeface="標楷體" pitchFamily="65" charset="-120"/>
          </a:endParaRPr>
        </a:p>
      </dgm:t>
    </dgm:pt>
    <dgm:pt modelId="{07DD4332-AF28-4C18-ADB8-13C791B48E8B}" type="parTrans" cxnId="{2C64DAFF-EC22-4F15-AB28-86BD0819B919}">
      <dgm:prSet/>
      <dgm:spPr/>
      <dgm:t>
        <a:bodyPr/>
        <a:lstStyle/>
        <a:p>
          <a:endParaRPr lang="zh-TW" altLang="en-US"/>
        </a:p>
      </dgm:t>
    </dgm:pt>
    <dgm:pt modelId="{5D41361D-6D38-477F-83DC-A715F12D9BC1}" type="sibTrans" cxnId="{2C64DAFF-EC22-4F15-AB28-86BD0819B919}">
      <dgm:prSet/>
      <dgm:spPr/>
      <dgm:t>
        <a:bodyPr/>
        <a:lstStyle/>
        <a:p>
          <a:endParaRPr lang="zh-TW" altLang="en-US"/>
        </a:p>
      </dgm:t>
    </dgm:pt>
    <dgm:pt modelId="{65C8E47C-71A0-4730-A169-111B3A72AFE9}">
      <dgm:prSet phldrT="[文字]"/>
      <dgm:spPr/>
      <dgm:t>
        <a:bodyPr/>
        <a:lstStyle/>
        <a:p>
          <a:r>
            <a:rPr lang="zh-TW" altLang="en-US" b="1" dirty="0" smtClean="0">
              <a:latin typeface="標楷體" pitchFamily="65" charset="-120"/>
              <a:ea typeface="標楷體" pitchFamily="65" charset="-120"/>
            </a:rPr>
            <a:t>傳承</a:t>
          </a:r>
          <a:endParaRPr lang="zh-TW" altLang="en-US" b="1" dirty="0">
            <a:latin typeface="標楷體" pitchFamily="65" charset="-120"/>
            <a:ea typeface="標楷體" pitchFamily="65" charset="-120"/>
          </a:endParaRPr>
        </a:p>
      </dgm:t>
    </dgm:pt>
    <dgm:pt modelId="{D790D4B6-41A6-4914-A350-41BBF5500D20}" type="parTrans" cxnId="{B438E4CB-242C-4615-85DA-53658BFFDDD5}">
      <dgm:prSet/>
      <dgm:spPr/>
      <dgm:t>
        <a:bodyPr/>
        <a:lstStyle/>
        <a:p>
          <a:endParaRPr lang="zh-TW" altLang="en-US"/>
        </a:p>
      </dgm:t>
    </dgm:pt>
    <dgm:pt modelId="{E90B0FE0-F046-4449-BC2F-AEE5DED164B6}" type="sibTrans" cxnId="{B438E4CB-242C-4615-85DA-53658BFFDDD5}">
      <dgm:prSet/>
      <dgm:spPr/>
      <dgm:t>
        <a:bodyPr/>
        <a:lstStyle/>
        <a:p>
          <a:endParaRPr lang="zh-TW" altLang="en-US"/>
        </a:p>
      </dgm:t>
    </dgm:pt>
    <dgm:pt modelId="{89326E34-12DB-47E1-8BB8-BCE319B4DD43}">
      <dgm:prSet phldrT="[文字]"/>
      <dgm:spPr/>
      <dgm:t>
        <a:bodyPr/>
        <a:lstStyle/>
        <a:p>
          <a:r>
            <a:rPr lang="zh-TW" altLang="en-US" smtClean="0">
              <a:latin typeface="標楷體" pitchFamily="65" charset="-120"/>
              <a:ea typeface="標楷體" pitchFamily="65" charset="-120"/>
            </a:rPr>
            <a:t>人才資源不足、教育趨於停滯</a:t>
          </a:r>
          <a:endParaRPr lang="zh-TW" altLang="en-US" dirty="0">
            <a:latin typeface="標楷體" pitchFamily="65" charset="-120"/>
            <a:ea typeface="標楷體" pitchFamily="65" charset="-120"/>
          </a:endParaRPr>
        </a:p>
      </dgm:t>
    </dgm:pt>
    <dgm:pt modelId="{0E5BD89F-A0E8-4915-989F-24564C8DC340}" type="parTrans" cxnId="{84BB302B-38E9-4BD2-A1C1-C9D82FF0D077}">
      <dgm:prSet/>
      <dgm:spPr/>
      <dgm:t>
        <a:bodyPr/>
        <a:lstStyle/>
        <a:p>
          <a:endParaRPr lang="zh-TW" altLang="en-US"/>
        </a:p>
      </dgm:t>
    </dgm:pt>
    <dgm:pt modelId="{DBD4A61F-7D55-4393-9217-95B24DBD0EF2}" type="sibTrans" cxnId="{84BB302B-38E9-4BD2-A1C1-C9D82FF0D077}">
      <dgm:prSet/>
      <dgm:spPr/>
      <dgm:t>
        <a:bodyPr/>
        <a:lstStyle/>
        <a:p>
          <a:endParaRPr lang="zh-TW" altLang="en-US"/>
        </a:p>
      </dgm:t>
    </dgm:pt>
    <dgm:pt modelId="{CFF641DE-DBB2-4B08-8B22-8D74F5A9A86E}">
      <dgm:prSet phldrT="[文字]"/>
      <dgm:spPr/>
      <dgm:t>
        <a:bodyPr/>
        <a:lstStyle/>
        <a:p>
          <a:r>
            <a:rPr lang="zh-TW" altLang="en-US" smtClean="0">
              <a:latin typeface="標楷體" pitchFamily="65" charset="-120"/>
              <a:ea typeface="標楷體" pitchFamily="65" charset="-120"/>
            </a:rPr>
            <a:t>工藝與設計能力尚未成熟</a:t>
          </a:r>
          <a:endParaRPr lang="zh-TW" altLang="en-US" dirty="0">
            <a:latin typeface="標楷體" pitchFamily="65" charset="-120"/>
            <a:ea typeface="標楷體" pitchFamily="65" charset="-120"/>
          </a:endParaRPr>
        </a:p>
      </dgm:t>
    </dgm:pt>
    <dgm:pt modelId="{E7F98F57-DD96-432E-ACE1-B8DC34B7D8A3}" type="parTrans" cxnId="{0FFD18CB-7564-4EDF-A898-3E6B5C53C4C2}">
      <dgm:prSet/>
      <dgm:spPr/>
      <dgm:t>
        <a:bodyPr/>
        <a:lstStyle/>
        <a:p>
          <a:endParaRPr lang="zh-TW" altLang="en-US"/>
        </a:p>
      </dgm:t>
    </dgm:pt>
    <dgm:pt modelId="{EB04E7B2-C72D-4CC5-9E4F-5BE1598730B4}" type="sibTrans" cxnId="{0FFD18CB-7564-4EDF-A898-3E6B5C53C4C2}">
      <dgm:prSet/>
      <dgm:spPr/>
      <dgm:t>
        <a:bodyPr/>
        <a:lstStyle/>
        <a:p>
          <a:endParaRPr lang="zh-TW" altLang="en-US"/>
        </a:p>
      </dgm:t>
    </dgm:pt>
    <dgm:pt modelId="{2D0D4E48-B61C-4E48-82BD-3D76C8340FEA}">
      <dgm:prSet phldrT="[文字]"/>
      <dgm:spPr/>
      <dgm:t>
        <a:bodyPr/>
        <a:lstStyle/>
        <a:p>
          <a:r>
            <a:rPr lang="zh-TW" altLang="en-US" b="1" dirty="0" smtClean="0">
              <a:latin typeface="標楷體" pitchFamily="65" charset="-120"/>
              <a:ea typeface="標楷體" pitchFamily="65" charset="-120"/>
            </a:rPr>
            <a:t>再生</a:t>
          </a:r>
          <a:endParaRPr lang="zh-TW" altLang="en-US" b="1" dirty="0">
            <a:latin typeface="標楷體" pitchFamily="65" charset="-120"/>
            <a:ea typeface="標楷體" pitchFamily="65" charset="-120"/>
          </a:endParaRPr>
        </a:p>
      </dgm:t>
    </dgm:pt>
    <dgm:pt modelId="{5165B8F8-300B-4C1E-98F8-C14E8823D862}" type="parTrans" cxnId="{78B36995-6297-4AC5-A45E-37916085812C}">
      <dgm:prSet/>
      <dgm:spPr/>
      <dgm:t>
        <a:bodyPr/>
        <a:lstStyle/>
        <a:p>
          <a:endParaRPr lang="zh-TW" altLang="en-US"/>
        </a:p>
      </dgm:t>
    </dgm:pt>
    <dgm:pt modelId="{43480073-064D-467A-B296-1A0C16DB2985}" type="sibTrans" cxnId="{78B36995-6297-4AC5-A45E-37916085812C}">
      <dgm:prSet/>
      <dgm:spPr/>
      <dgm:t>
        <a:bodyPr/>
        <a:lstStyle/>
        <a:p>
          <a:endParaRPr lang="zh-TW" altLang="en-US"/>
        </a:p>
      </dgm:t>
    </dgm:pt>
    <dgm:pt modelId="{5D7A8A55-8910-4EB4-9385-F4EF5EEAEBFC}">
      <dgm:prSet phldrT="[文字]"/>
      <dgm:spPr/>
      <dgm:t>
        <a:bodyPr/>
        <a:lstStyle/>
        <a:p>
          <a:r>
            <a:rPr lang="zh-TW" altLang="en-US" smtClean="0">
              <a:latin typeface="標楷體" pitchFamily="65" charset="-120"/>
              <a:ea typeface="標楷體" pitchFamily="65" charset="-120"/>
            </a:rPr>
            <a:t>推廣活動缺乏創新</a:t>
          </a:r>
          <a:endParaRPr lang="zh-TW" altLang="en-US" dirty="0">
            <a:latin typeface="標楷體" pitchFamily="65" charset="-120"/>
            <a:ea typeface="標楷體" pitchFamily="65" charset="-120"/>
          </a:endParaRPr>
        </a:p>
      </dgm:t>
    </dgm:pt>
    <dgm:pt modelId="{59787ACA-2340-464A-94AB-A44747C32F2C}" type="parTrans" cxnId="{84EA68F2-5D99-4A92-8292-2569D4F959DB}">
      <dgm:prSet/>
      <dgm:spPr/>
      <dgm:t>
        <a:bodyPr/>
        <a:lstStyle/>
        <a:p>
          <a:endParaRPr lang="zh-TW" altLang="en-US"/>
        </a:p>
      </dgm:t>
    </dgm:pt>
    <dgm:pt modelId="{EB8F2EBB-87D7-4F61-9394-24199956CBD6}" type="sibTrans" cxnId="{84EA68F2-5D99-4A92-8292-2569D4F959DB}">
      <dgm:prSet/>
      <dgm:spPr/>
      <dgm:t>
        <a:bodyPr/>
        <a:lstStyle/>
        <a:p>
          <a:endParaRPr lang="zh-TW" altLang="en-US"/>
        </a:p>
      </dgm:t>
    </dgm:pt>
    <dgm:pt modelId="{704C779B-A0BE-4B55-B784-7FB4198E9C08}">
      <dgm:prSet phldrT="[文字]"/>
      <dgm:spPr/>
      <dgm:t>
        <a:bodyPr/>
        <a:lstStyle/>
        <a:p>
          <a:r>
            <a:rPr lang="zh-TW" altLang="en-US" smtClean="0">
              <a:latin typeface="標楷體" pitchFamily="65" charset="-120"/>
              <a:ea typeface="標楷體" pitchFamily="65" charset="-120"/>
            </a:rPr>
            <a:t>藍染商品無市場需求</a:t>
          </a:r>
          <a:endParaRPr lang="zh-TW" altLang="en-US" dirty="0">
            <a:latin typeface="標楷體" pitchFamily="65" charset="-120"/>
            <a:ea typeface="標楷體" pitchFamily="65" charset="-120"/>
          </a:endParaRPr>
        </a:p>
      </dgm:t>
    </dgm:pt>
    <dgm:pt modelId="{D242FFB7-0D6D-4CAA-8DEF-33AC90DF5C76}" type="parTrans" cxnId="{121198D7-2F82-4451-9745-84615787FD2A}">
      <dgm:prSet/>
      <dgm:spPr/>
      <dgm:t>
        <a:bodyPr/>
        <a:lstStyle/>
        <a:p>
          <a:endParaRPr lang="zh-TW" altLang="en-US"/>
        </a:p>
      </dgm:t>
    </dgm:pt>
    <dgm:pt modelId="{5A6E411B-FB82-4A30-BA02-9B3CD897E87D}" type="sibTrans" cxnId="{121198D7-2F82-4451-9745-84615787FD2A}">
      <dgm:prSet/>
      <dgm:spPr/>
      <dgm:t>
        <a:bodyPr/>
        <a:lstStyle/>
        <a:p>
          <a:endParaRPr lang="zh-TW" altLang="en-US"/>
        </a:p>
      </dgm:t>
    </dgm:pt>
    <dgm:pt modelId="{F5B6BC23-7B82-4977-9DE5-AF82467FF559}" type="pres">
      <dgm:prSet presAssocID="{26E8B99A-8AB5-47EA-812F-0CC9F28F6596}" presName="linearFlow" presStyleCnt="0">
        <dgm:presLayoutVars>
          <dgm:dir/>
          <dgm:animLvl val="lvl"/>
          <dgm:resizeHandles val="exact"/>
        </dgm:presLayoutVars>
      </dgm:prSet>
      <dgm:spPr/>
      <dgm:t>
        <a:bodyPr/>
        <a:lstStyle/>
        <a:p>
          <a:endParaRPr lang="zh-TW" altLang="en-US"/>
        </a:p>
      </dgm:t>
    </dgm:pt>
    <dgm:pt modelId="{40F205C9-7209-4350-90B4-FDB4225D4B4D}" type="pres">
      <dgm:prSet presAssocID="{EE408104-3023-4125-8423-B0953242D235}" presName="composite" presStyleCnt="0"/>
      <dgm:spPr/>
      <dgm:t>
        <a:bodyPr/>
        <a:lstStyle/>
        <a:p>
          <a:endParaRPr lang="zh-TW" altLang="en-US"/>
        </a:p>
      </dgm:t>
    </dgm:pt>
    <dgm:pt modelId="{0CE2EB53-CEE2-44E5-98B0-32D656F04C0C}" type="pres">
      <dgm:prSet presAssocID="{EE408104-3023-4125-8423-B0953242D235}" presName="parentText" presStyleLbl="alignNode1" presStyleIdx="0" presStyleCnt="3">
        <dgm:presLayoutVars>
          <dgm:chMax val="1"/>
          <dgm:bulletEnabled val="1"/>
        </dgm:presLayoutVars>
      </dgm:prSet>
      <dgm:spPr/>
      <dgm:t>
        <a:bodyPr/>
        <a:lstStyle/>
        <a:p>
          <a:endParaRPr lang="zh-TW" altLang="en-US"/>
        </a:p>
      </dgm:t>
    </dgm:pt>
    <dgm:pt modelId="{F8988475-DCE2-4C02-90F4-E27FFA08BA12}" type="pres">
      <dgm:prSet presAssocID="{EE408104-3023-4125-8423-B0953242D235}" presName="descendantText" presStyleLbl="alignAcc1" presStyleIdx="0" presStyleCnt="3">
        <dgm:presLayoutVars>
          <dgm:bulletEnabled val="1"/>
        </dgm:presLayoutVars>
      </dgm:prSet>
      <dgm:spPr/>
      <dgm:t>
        <a:bodyPr/>
        <a:lstStyle/>
        <a:p>
          <a:endParaRPr lang="zh-TW" altLang="en-US"/>
        </a:p>
      </dgm:t>
    </dgm:pt>
    <dgm:pt modelId="{8428FC6B-ABAC-46FD-8A59-72B6D64A5E18}" type="pres">
      <dgm:prSet presAssocID="{E089B9D8-D022-4CDE-BCFA-C9E65E800D31}" presName="sp" presStyleCnt="0"/>
      <dgm:spPr/>
      <dgm:t>
        <a:bodyPr/>
        <a:lstStyle/>
        <a:p>
          <a:endParaRPr lang="zh-TW" altLang="en-US"/>
        </a:p>
      </dgm:t>
    </dgm:pt>
    <dgm:pt modelId="{207EE5B1-36EE-4451-BD17-F6E309268E61}" type="pres">
      <dgm:prSet presAssocID="{65C8E47C-71A0-4730-A169-111B3A72AFE9}" presName="composite" presStyleCnt="0"/>
      <dgm:spPr/>
      <dgm:t>
        <a:bodyPr/>
        <a:lstStyle/>
        <a:p>
          <a:endParaRPr lang="zh-TW" altLang="en-US"/>
        </a:p>
      </dgm:t>
    </dgm:pt>
    <dgm:pt modelId="{BDE7E415-BDA8-4AB9-97D5-C23792E1DA10}" type="pres">
      <dgm:prSet presAssocID="{65C8E47C-71A0-4730-A169-111B3A72AFE9}" presName="parentText" presStyleLbl="alignNode1" presStyleIdx="1" presStyleCnt="3">
        <dgm:presLayoutVars>
          <dgm:chMax val="1"/>
          <dgm:bulletEnabled val="1"/>
        </dgm:presLayoutVars>
      </dgm:prSet>
      <dgm:spPr/>
      <dgm:t>
        <a:bodyPr/>
        <a:lstStyle/>
        <a:p>
          <a:endParaRPr lang="zh-TW" altLang="en-US"/>
        </a:p>
      </dgm:t>
    </dgm:pt>
    <dgm:pt modelId="{35EF5441-80BF-4196-BF99-A57E14BCA6CB}" type="pres">
      <dgm:prSet presAssocID="{65C8E47C-71A0-4730-A169-111B3A72AFE9}" presName="descendantText" presStyleLbl="alignAcc1" presStyleIdx="1" presStyleCnt="3">
        <dgm:presLayoutVars>
          <dgm:bulletEnabled val="1"/>
        </dgm:presLayoutVars>
      </dgm:prSet>
      <dgm:spPr/>
      <dgm:t>
        <a:bodyPr/>
        <a:lstStyle/>
        <a:p>
          <a:endParaRPr lang="zh-TW" altLang="en-US"/>
        </a:p>
      </dgm:t>
    </dgm:pt>
    <dgm:pt modelId="{69B66FFC-6F28-4CB1-82A8-9A8351347E1F}" type="pres">
      <dgm:prSet presAssocID="{E90B0FE0-F046-4449-BC2F-AEE5DED164B6}" presName="sp" presStyleCnt="0"/>
      <dgm:spPr/>
      <dgm:t>
        <a:bodyPr/>
        <a:lstStyle/>
        <a:p>
          <a:endParaRPr lang="zh-TW" altLang="en-US"/>
        </a:p>
      </dgm:t>
    </dgm:pt>
    <dgm:pt modelId="{1AA608B3-8B96-4CB3-B333-14F468CA1BC1}" type="pres">
      <dgm:prSet presAssocID="{2D0D4E48-B61C-4E48-82BD-3D76C8340FEA}" presName="composite" presStyleCnt="0"/>
      <dgm:spPr/>
      <dgm:t>
        <a:bodyPr/>
        <a:lstStyle/>
        <a:p>
          <a:endParaRPr lang="zh-TW" altLang="en-US"/>
        </a:p>
      </dgm:t>
    </dgm:pt>
    <dgm:pt modelId="{4F0C6C19-F954-478E-86DC-055E968C5065}" type="pres">
      <dgm:prSet presAssocID="{2D0D4E48-B61C-4E48-82BD-3D76C8340FEA}" presName="parentText" presStyleLbl="alignNode1" presStyleIdx="2" presStyleCnt="3">
        <dgm:presLayoutVars>
          <dgm:chMax val="1"/>
          <dgm:bulletEnabled val="1"/>
        </dgm:presLayoutVars>
      </dgm:prSet>
      <dgm:spPr/>
      <dgm:t>
        <a:bodyPr/>
        <a:lstStyle/>
        <a:p>
          <a:endParaRPr lang="zh-TW" altLang="en-US"/>
        </a:p>
      </dgm:t>
    </dgm:pt>
    <dgm:pt modelId="{F95D7CD8-5A64-4F2F-899C-EC147D10D3EB}" type="pres">
      <dgm:prSet presAssocID="{2D0D4E48-B61C-4E48-82BD-3D76C8340FEA}" presName="descendantText" presStyleLbl="alignAcc1" presStyleIdx="2" presStyleCnt="3">
        <dgm:presLayoutVars>
          <dgm:bulletEnabled val="1"/>
        </dgm:presLayoutVars>
      </dgm:prSet>
      <dgm:spPr/>
      <dgm:t>
        <a:bodyPr/>
        <a:lstStyle/>
        <a:p>
          <a:endParaRPr lang="zh-TW" altLang="en-US"/>
        </a:p>
      </dgm:t>
    </dgm:pt>
  </dgm:ptLst>
  <dgm:cxnLst>
    <dgm:cxn modelId="{84EA68F2-5D99-4A92-8292-2569D4F959DB}" srcId="{2D0D4E48-B61C-4E48-82BD-3D76C8340FEA}" destId="{5D7A8A55-8910-4EB4-9385-F4EF5EEAEBFC}" srcOrd="0" destOrd="0" parTransId="{59787ACA-2340-464A-94AB-A44747C32F2C}" sibTransId="{EB8F2EBB-87D7-4F61-9394-24199956CBD6}"/>
    <dgm:cxn modelId="{E975C094-AFD3-4811-A7C5-325131CEE6E6}" type="presOf" srcId="{5D7A8A55-8910-4EB4-9385-F4EF5EEAEBFC}" destId="{F95D7CD8-5A64-4F2F-899C-EC147D10D3EB}" srcOrd="0" destOrd="0" presId="urn:microsoft.com/office/officeart/2005/8/layout/chevron2"/>
    <dgm:cxn modelId="{121198D7-2F82-4451-9745-84615787FD2A}" srcId="{2D0D4E48-B61C-4E48-82BD-3D76C8340FEA}" destId="{704C779B-A0BE-4B55-B784-7FB4198E9C08}" srcOrd="1" destOrd="0" parTransId="{D242FFB7-0D6D-4CAA-8DEF-33AC90DF5C76}" sibTransId="{5A6E411B-FB82-4A30-BA02-9B3CD897E87D}"/>
    <dgm:cxn modelId="{FA8FB0F4-06D1-4F8C-BBC4-0E5FF790EEC9}" srcId="{EE408104-3023-4125-8423-B0953242D235}" destId="{B3109178-F68E-432E-8690-5F39468BB064}" srcOrd="0" destOrd="0" parTransId="{71EA6649-BE45-4202-96D7-1D4AE1EDDC54}" sibTransId="{069FFB47-D1A5-47BE-A2F6-D32AC49A0EC6}"/>
    <dgm:cxn modelId="{0FFD18CB-7564-4EDF-A898-3E6B5C53C4C2}" srcId="{65C8E47C-71A0-4730-A169-111B3A72AFE9}" destId="{CFF641DE-DBB2-4B08-8B22-8D74F5A9A86E}" srcOrd="1" destOrd="0" parTransId="{E7F98F57-DD96-432E-ACE1-B8DC34B7D8A3}" sibTransId="{EB04E7B2-C72D-4CC5-9E4F-5BE1598730B4}"/>
    <dgm:cxn modelId="{588045D8-61ED-45A2-8C77-E394FE9830FA}" type="presOf" srcId="{26E8B99A-8AB5-47EA-812F-0CC9F28F6596}" destId="{F5B6BC23-7B82-4977-9DE5-AF82467FF559}" srcOrd="0" destOrd="0" presId="urn:microsoft.com/office/officeart/2005/8/layout/chevron2"/>
    <dgm:cxn modelId="{2A08EB93-9A8E-4C9C-91F1-8531029FD7B7}" type="presOf" srcId="{2D0D4E48-B61C-4E48-82BD-3D76C8340FEA}" destId="{4F0C6C19-F954-478E-86DC-055E968C5065}" srcOrd="0" destOrd="0" presId="urn:microsoft.com/office/officeart/2005/8/layout/chevron2"/>
    <dgm:cxn modelId="{132AD42A-1907-49AE-9A0D-049E928AA53C}" type="presOf" srcId="{E6323252-E669-4270-9E5B-6710178D676A}" destId="{F8988475-DCE2-4C02-90F4-E27FFA08BA12}" srcOrd="0" destOrd="1" presId="urn:microsoft.com/office/officeart/2005/8/layout/chevron2"/>
    <dgm:cxn modelId="{52803437-6D43-45B6-BC8B-62D5722FA18F}" type="presOf" srcId="{CFF641DE-DBB2-4B08-8B22-8D74F5A9A86E}" destId="{35EF5441-80BF-4196-BF99-A57E14BCA6CB}" srcOrd="0" destOrd="1" presId="urn:microsoft.com/office/officeart/2005/8/layout/chevron2"/>
    <dgm:cxn modelId="{84BB302B-38E9-4BD2-A1C1-C9D82FF0D077}" srcId="{65C8E47C-71A0-4730-A169-111B3A72AFE9}" destId="{89326E34-12DB-47E1-8BB8-BCE319B4DD43}" srcOrd="0" destOrd="0" parTransId="{0E5BD89F-A0E8-4915-989F-24564C8DC340}" sibTransId="{DBD4A61F-7D55-4393-9217-95B24DBD0EF2}"/>
    <dgm:cxn modelId="{55D14D19-4986-4AD9-8984-B8E238261252}" type="presOf" srcId="{89326E34-12DB-47E1-8BB8-BCE319B4DD43}" destId="{35EF5441-80BF-4196-BF99-A57E14BCA6CB}" srcOrd="0" destOrd="0" presId="urn:microsoft.com/office/officeart/2005/8/layout/chevron2"/>
    <dgm:cxn modelId="{89499ECA-60AE-4841-B17D-13A3BD8E7367}" type="presOf" srcId="{65C8E47C-71A0-4730-A169-111B3A72AFE9}" destId="{BDE7E415-BDA8-4AB9-97D5-C23792E1DA10}" srcOrd="0" destOrd="0" presId="urn:microsoft.com/office/officeart/2005/8/layout/chevron2"/>
    <dgm:cxn modelId="{81EBD39C-4C95-4CA5-B8CF-B47C9662ADCF}" type="presOf" srcId="{B3109178-F68E-432E-8690-5F39468BB064}" destId="{F8988475-DCE2-4C02-90F4-E27FFA08BA12}" srcOrd="0" destOrd="0" presId="urn:microsoft.com/office/officeart/2005/8/layout/chevron2"/>
    <dgm:cxn modelId="{B903E066-AFA0-483B-83FE-30CBA533258F}" srcId="{26E8B99A-8AB5-47EA-812F-0CC9F28F6596}" destId="{EE408104-3023-4125-8423-B0953242D235}" srcOrd="0" destOrd="0" parTransId="{192EB39A-54A8-4B15-A29F-739863812280}" sibTransId="{E089B9D8-D022-4CDE-BCFA-C9E65E800D31}"/>
    <dgm:cxn modelId="{B438E4CB-242C-4615-85DA-53658BFFDDD5}" srcId="{26E8B99A-8AB5-47EA-812F-0CC9F28F6596}" destId="{65C8E47C-71A0-4730-A169-111B3A72AFE9}" srcOrd="1" destOrd="0" parTransId="{D790D4B6-41A6-4914-A350-41BBF5500D20}" sibTransId="{E90B0FE0-F046-4449-BC2F-AEE5DED164B6}"/>
    <dgm:cxn modelId="{78B36995-6297-4AC5-A45E-37916085812C}" srcId="{26E8B99A-8AB5-47EA-812F-0CC9F28F6596}" destId="{2D0D4E48-B61C-4E48-82BD-3D76C8340FEA}" srcOrd="2" destOrd="0" parTransId="{5165B8F8-300B-4C1E-98F8-C14E8823D862}" sibTransId="{43480073-064D-467A-B296-1A0C16DB2985}"/>
    <dgm:cxn modelId="{2C64DAFF-EC22-4F15-AB28-86BD0819B919}" srcId="{EE408104-3023-4125-8423-B0953242D235}" destId="{E6323252-E669-4270-9E5B-6710178D676A}" srcOrd="1" destOrd="0" parTransId="{07DD4332-AF28-4C18-ADB8-13C791B48E8B}" sibTransId="{5D41361D-6D38-477F-83DC-A715F12D9BC1}"/>
    <dgm:cxn modelId="{AE2050AF-C85E-4A3C-8A67-04E32A22EA67}" type="presOf" srcId="{EE408104-3023-4125-8423-B0953242D235}" destId="{0CE2EB53-CEE2-44E5-98B0-32D656F04C0C}" srcOrd="0" destOrd="0" presId="urn:microsoft.com/office/officeart/2005/8/layout/chevron2"/>
    <dgm:cxn modelId="{B0E80C9F-07E0-4D02-AFEF-EE56A2D5F62D}" type="presOf" srcId="{704C779B-A0BE-4B55-B784-7FB4198E9C08}" destId="{F95D7CD8-5A64-4F2F-899C-EC147D10D3EB}" srcOrd="0" destOrd="1" presId="urn:microsoft.com/office/officeart/2005/8/layout/chevron2"/>
    <dgm:cxn modelId="{D0C8CBAF-E1F0-4842-B3E0-9A94538EB9BE}" type="presParOf" srcId="{F5B6BC23-7B82-4977-9DE5-AF82467FF559}" destId="{40F205C9-7209-4350-90B4-FDB4225D4B4D}" srcOrd="0" destOrd="0" presId="urn:microsoft.com/office/officeart/2005/8/layout/chevron2"/>
    <dgm:cxn modelId="{8A3B2E76-42E0-488D-A4F7-A55408FE7880}" type="presParOf" srcId="{40F205C9-7209-4350-90B4-FDB4225D4B4D}" destId="{0CE2EB53-CEE2-44E5-98B0-32D656F04C0C}" srcOrd="0" destOrd="0" presId="urn:microsoft.com/office/officeart/2005/8/layout/chevron2"/>
    <dgm:cxn modelId="{8B4B4D05-0C82-49A0-B961-9AF6BB23F8DD}" type="presParOf" srcId="{40F205C9-7209-4350-90B4-FDB4225D4B4D}" destId="{F8988475-DCE2-4C02-90F4-E27FFA08BA12}" srcOrd="1" destOrd="0" presId="urn:microsoft.com/office/officeart/2005/8/layout/chevron2"/>
    <dgm:cxn modelId="{0300DA19-BC6C-4064-8FA8-2E8224471078}" type="presParOf" srcId="{F5B6BC23-7B82-4977-9DE5-AF82467FF559}" destId="{8428FC6B-ABAC-46FD-8A59-72B6D64A5E18}" srcOrd="1" destOrd="0" presId="urn:microsoft.com/office/officeart/2005/8/layout/chevron2"/>
    <dgm:cxn modelId="{610A8942-456F-4E93-ADA9-51CDDB1CBBBB}" type="presParOf" srcId="{F5B6BC23-7B82-4977-9DE5-AF82467FF559}" destId="{207EE5B1-36EE-4451-BD17-F6E309268E61}" srcOrd="2" destOrd="0" presId="urn:microsoft.com/office/officeart/2005/8/layout/chevron2"/>
    <dgm:cxn modelId="{AA11E139-53D8-4333-8AE3-64291FB6966C}" type="presParOf" srcId="{207EE5B1-36EE-4451-BD17-F6E309268E61}" destId="{BDE7E415-BDA8-4AB9-97D5-C23792E1DA10}" srcOrd="0" destOrd="0" presId="urn:microsoft.com/office/officeart/2005/8/layout/chevron2"/>
    <dgm:cxn modelId="{5462F23E-620C-4DB6-915D-05CBAD9E5089}" type="presParOf" srcId="{207EE5B1-36EE-4451-BD17-F6E309268E61}" destId="{35EF5441-80BF-4196-BF99-A57E14BCA6CB}" srcOrd="1" destOrd="0" presId="urn:microsoft.com/office/officeart/2005/8/layout/chevron2"/>
    <dgm:cxn modelId="{DC8A2B11-D165-4597-92C7-B38013DE916F}" type="presParOf" srcId="{F5B6BC23-7B82-4977-9DE5-AF82467FF559}" destId="{69B66FFC-6F28-4CB1-82A8-9A8351347E1F}" srcOrd="3" destOrd="0" presId="urn:microsoft.com/office/officeart/2005/8/layout/chevron2"/>
    <dgm:cxn modelId="{950BA714-EF9F-4981-BE6E-8C2773BA51D4}" type="presParOf" srcId="{F5B6BC23-7B82-4977-9DE5-AF82467FF559}" destId="{1AA608B3-8B96-4CB3-B333-14F468CA1BC1}" srcOrd="4" destOrd="0" presId="urn:microsoft.com/office/officeart/2005/8/layout/chevron2"/>
    <dgm:cxn modelId="{17AC5621-CC60-4CB1-9A31-B08B63AADD61}" type="presParOf" srcId="{1AA608B3-8B96-4CB3-B333-14F468CA1BC1}" destId="{4F0C6C19-F954-478E-86DC-055E968C5065}" srcOrd="0" destOrd="0" presId="urn:microsoft.com/office/officeart/2005/8/layout/chevron2"/>
    <dgm:cxn modelId="{3B0B1863-46D6-4CE6-9640-A3D90405A234}" type="presParOf" srcId="{1AA608B3-8B96-4CB3-B333-14F468CA1BC1}" destId="{F95D7CD8-5A64-4F2F-899C-EC147D10D3EB}"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F1BA5E8-42DF-4EDC-867D-505B1C271D5B}" type="doc">
      <dgm:prSet loTypeId="urn:microsoft.com/office/officeart/2005/8/layout/list1" loCatId="list" qsTypeId="urn:microsoft.com/office/officeart/2005/8/quickstyle/3d2" qsCatId="3D" csTypeId="urn:microsoft.com/office/officeart/2005/8/colors/accent1_2" csCatId="accent1" phldr="1"/>
      <dgm:spPr/>
      <dgm:t>
        <a:bodyPr/>
        <a:lstStyle/>
        <a:p>
          <a:endParaRPr lang="zh-TW" altLang="en-US"/>
        </a:p>
      </dgm:t>
    </dgm:pt>
    <dgm:pt modelId="{CBB21579-F9DF-4B48-8950-CFA1D351C029}">
      <dgm:prSet phldrT="[文字]"/>
      <dgm:spPr/>
      <dgm:t>
        <a:bodyPr/>
        <a:lstStyle/>
        <a:p>
          <a:r>
            <a:rPr lang="zh-TW" altLang="en-US" dirty="0" smtClean="0"/>
            <a:t> </a:t>
          </a:r>
          <a:endParaRPr lang="zh-TW" altLang="en-US" dirty="0"/>
        </a:p>
      </dgm:t>
    </dgm:pt>
    <dgm:pt modelId="{4D2D98AA-964E-4787-BBE1-1B2C6B7826A9}" type="parTrans" cxnId="{69AFB880-D5EA-42B1-B1BB-E069C82CF325}">
      <dgm:prSet/>
      <dgm:spPr/>
      <dgm:t>
        <a:bodyPr/>
        <a:lstStyle/>
        <a:p>
          <a:endParaRPr lang="zh-TW" altLang="en-US"/>
        </a:p>
      </dgm:t>
    </dgm:pt>
    <dgm:pt modelId="{DCF7C11A-DBBA-46E7-BEAF-CA39275B1E67}" type="sibTrans" cxnId="{69AFB880-D5EA-42B1-B1BB-E069C82CF325}">
      <dgm:prSet/>
      <dgm:spPr/>
      <dgm:t>
        <a:bodyPr/>
        <a:lstStyle/>
        <a:p>
          <a:endParaRPr lang="zh-TW" altLang="en-US"/>
        </a:p>
      </dgm:t>
    </dgm:pt>
    <dgm:pt modelId="{F885AAE5-C54A-4159-8FE3-B79DD864072E}">
      <dgm:prSet phldrT="[文字]"/>
      <dgm:spPr/>
      <dgm:t>
        <a:bodyPr/>
        <a:lstStyle/>
        <a:p>
          <a:r>
            <a:rPr lang="zh-TW" altLang="en-US" dirty="0" smtClean="0"/>
            <a:t> </a:t>
          </a:r>
          <a:endParaRPr lang="zh-TW" altLang="en-US" dirty="0"/>
        </a:p>
      </dgm:t>
    </dgm:pt>
    <dgm:pt modelId="{ACBC83F0-04D3-4FE5-8D97-98697D24BC14}" type="parTrans" cxnId="{4871D5D1-87D1-4324-9D6C-10127067C39B}">
      <dgm:prSet/>
      <dgm:spPr/>
      <dgm:t>
        <a:bodyPr/>
        <a:lstStyle/>
        <a:p>
          <a:endParaRPr lang="zh-TW" altLang="en-US"/>
        </a:p>
      </dgm:t>
    </dgm:pt>
    <dgm:pt modelId="{E1C6EA66-79C4-470C-B21B-1BA186EC815D}" type="sibTrans" cxnId="{4871D5D1-87D1-4324-9D6C-10127067C39B}">
      <dgm:prSet/>
      <dgm:spPr/>
      <dgm:t>
        <a:bodyPr/>
        <a:lstStyle/>
        <a:p>
          <a:endParaRPr lang="zh-TW" altLang="en-US"/>
        </a:p>
      </dgm:t>
    </dgm:pt>
    <dgm:pt modelId="{366C27D7-C9F4-439D-B00F-1C0D3F58F401}">
      <dgm:prSet phldrT="[文字]"/>
      <dgm:spPr/>
      <dgm:t>
        <a:bodyPr/>
        <a:lstStyle/>
        <a:p>
          <a:r>
            <a:rPr lang="zh-TW" altLang="en-US" dirty="0" smtClean="0"/>
            <a:t> </a:t>
          </a:r>
          <a:endParaRPr lang="zh-TW" altLang="en-US" dirty="0"/>
        </a:p>
      </dgm:t>
    </dgm:pt>
    <dgm:pt modelId="{05307D0F-EA26-4A6F-84B2-3FC947AF87F1}" type="parTrans" cxnId="{2137AAB2-C042-427B-B127-B5E9FB021407}">
      <dgm:prSet/>
      <dgm:spPr/>
      <dgm:t>
        <a:bodyPr/>
        <a:lstStyle/>
        <a:p>
          <a:endParaRPr lang="zh-TW" altLang="en-US"/>
        </a:p>
      </dgm:t>
    </dgm:pt>
    <dgm:pt modelId="{D30067E8-BEB1-413D-89E6-024C945F625B}" type="sibTrans" cxnId="{2137AAB2-C042-427B-B127-B5E9FB021407}">
      <dgm:prSet/>
      <dgm:spPr/>
      <dgm:t>
        <a:bodyPr/>
        <a:lstStyle/>
        <a:p>
          <a:endParaRPr lang="zh-TW" altLang="en-US"/>
        </a:p>
      </dgm:t>
    </dgm:pt>
    <dgm:pt modelId="{89EEE7AB-0C96-4969-A25A-F16DF4A39F29}" type="pres">
      <dgm:prSet presAssocID="{2F1BA5E8-42DF-4EDC-867D-505B1C271D5B}" presName="linear" presStyleCnt="0">
        <dgm:presLayoutVars>
          <dgm:dir/>
          <dgm:animLvl val="lvl"/>
          <dgm:resizeHandles val="exact"/>
        </dgm:presLayoutVars>
      </dgm:prSet>
      <dgm:spPr/>
      <dgm:t>
        <a:bodyPr/>
        <a:lstStyle/>
        <a:p>
          <a:endParaRPr lang="zh-TW" altLang="en-US"/>
        </a:p>
      </dgm:t>
    </dgm:pt>
    <dgm:pt modelId="{D99DB8BD-B495-4F00-966C-D2207FEDB206}" type="pres">
      <dgm:prSet presAssocID="{CBB21579-F9DF-4B48-8950-CFA1D351C029}" presName="parentLin" presStyleCnt="0"/>
      <dgm:spPr/>
    </dgm:pt>
    <dgm:pt modelId="{DCAE40EB-71C4-417E-B334-6A586EADB37C}" type="pres">
      <dgm:prSet presAssocID="{CBB21579-F9DF-4B48-8950-CFA1D351C029}" presName="parentLeftMargin" presStyleLbl="node1" presStyleIdx="0" presStyleCnt="3"/>
      <dgm:spPr/>
      <dgm:t>
        <a:bodyPr/>
        <a:lstStyle/>
        <a:p>
          <a:endParaRPr lang="zh-TW" altLang="en-US"/>
        </a:p>
      </dgm:t>
    </dgm:pt>
    <dgm:pt modelId="{9CF63117-BC6F-4A81-8002-99305C2C90EB}" type="pres">
      <dgm:prSet presAssocID="{CBB21579-F9DF-4B48-8950-CFA1D351C029}" presName="parentText" presStyleLbl="node1" presStyleIdx="0" presStyleCnt="3" custScaleX="74490" custScaleY="82494" custLinFactNeighborX="-46429" custLinFactNeighborY="-4044">
        <dgm:presLayoutVars>
          <dgm:chMax val="0"/>
          <dgm:bulletEnabled val="1"/>
        </dgm:presLayoutVars>
      </dgm:prSet>
      <dgm:spPr/>
      <dgm:t>
        <a:bodyPr/>
        <a:lstStyle/>
        <a:p>
          <a:endParaRPr lang="zh-TW" altLang="en-US"/>
        </a:p>
      </dgm:t>
    </dgm:pt>
    <dgm:pt modelId="{6E9DB78D-9A71-4078-9819-55AF59E83D9D}" type="pres">
      <dgm:prSet presAssocID="{CBB21579-F9DF-4B48-8950-CFA1D351C029}" presName="negativeSpace" presStyleCnt="0"/>
      <dgm:spPr/>
    </dgm:pt>
    <dgm:pt modelId="{6046BDDB-3D26-4A6A-8450-9005D6FA7FD2}" type="pres">
      <dgm:prSet presAssocID="{CBB21579-F9DF-4B48-8950-CFA1D351C029}" presName="childText" presStyleLbl="conFgAcc1" presStyleIdx="0" presStyleCnt="3" custScaleX="87500" custLinFactNeighborX="12500" custLinFactNeighborY="33616">
        <dgm:presLayoutVars>
          <dgm:bulletEnabled val="1"/>
        </dgm:presLayoutVars>
      </dgm:prSet>
      <dgm:spPr/>
    </dgm:pt>
    <dgm:pt modelId="{13071C26-5A6C-434E-A5B4-228890D69E4C}" type="pres">
      <dgm:prSet presAssocID="{DCF7C11A-DBBA-46E7-BEAF-CA39275B1E67}" presName="spaceBetweenRectangles" presStyleCnt="0"/>
      <dgm:spPr/>
    </dgm:pt>
    <dgm:pt modelId="{D99A4776-2830-49F0-9F37-D3A79A4B8659}" type="pres">
      <dgm:prSet presAssocID="{F885AAE5-C54A-4159-8FE3-B79DD864072E}" presName="parentLin" presStyleCnt="0"/>
      <dgm:spPr/>
    </dgm:pt>
    <dgm:pt modelId="{712BDF7F-9D54-49DF-9670-DC17B8E7E026}" type="pres">
      <dgm:prSet presAssocID="{F885AAE5-C54A-4159-8FE3-B79DD864072E}" presName="parentLeftMargin" presStyleLbl="node1" presStyleIdx="0" presStyleCnt="3"/>
      <dgm:spPr/>
      <dgm:t>
        <a:bodyPr/>
        <a:lstStyle/>
        <a:p>
          <a:endParaRPr lang="zh-TW" altLang="en-US"/>
        </a:p>
      </dgm:t>
    </dgm:pt>
    <dgm:pt modelId="{88530169-64B5-4191-9FA5-E785FE9DE4C9}" type="pres">
      <dgm:prSet presAssocID="{F885AAE5-C54A-4159-8FE3-B79DD864072E}" presName="parentText" presStyleLbl="node1" presStyleIdx="1" presStyleCnt="3" custScaleX="74490" custScaleY="79402" custLinFactNeighborX="-45874" custLinFactNeighborY="-16052">
        <dgm:presLayoutVars>
          <dgm:chMax val="0"/>
          <dgm:bulletEnabled val="1"/>
        </dgm:presLayoutVars>
      </dgm:prSet>
      <dgm:spPr/>
      <dgm:t>
        <a:bodyPr/>
        <a:lstStyle/>
        <a:p>
          <a:endParaRPr lang="zh-TW" altLang="en-US"/>
        </a:p>
      </dgm:t>
    </dgm:pt>
    <dgm:pt modelId="{405073CA-C989-4782-AC96-97B89A7C2A10}" type="pres">
      <dgm:prSet presAssocID="{F885AAE5-C54A-4159-8FE3-B79DD864072E}" presName="negativeSpace" presStyleCnt="0"/>
      <dgm:spPr/>
    </dgm:pt>
    <dgm:pt modelId="{75F407F2-53C1-4C4E-A466-36A7C023CE77}" type="pres">
      <dgm:prSet presAssocID="{F885AAE5-C54A-4159-8FE3-B79DD864072E}" presName="childText" presStyleLbl="conFgAcc1" presStyleIdx="1" presStyleCnt="3" custScaleX="87500" custLinFactNeighborX="14286" custLinFactNeighborY="20660">
        <dgm:presLayoutVars>
          <dgm:bulletEnabled val="1"/>
        </dgm:presLayoutVars>
      </dgm:prSet>
      <dgm:spPr/>
    </dgm:pt>
    <dgm:pt modelId="{EBAC2B34-0E03-4264-8B57-11DFA075E90F}" type="pres">
      <dgm:prSet presAssocID="{E1C6EA66-79C4-470C-B21B-1BA186EC815D}" presName="spaceBetweenRectangles" presStyleCnt="0"/>
      <dgm:spPr/>
    </dgm:pt>
    <dgm:pt modelId="{955125B6-CC3B-4BBA-87F5-835EABCB7A54}" type="pres">
      <dgm:prSet presAssocID="{366C27D7-C9F4-439D-B00F-1C0D3F58F401}" presName="parentLin" presStyleCnt="0"/>
      <dgm:spPr/>
    </dgm:pt>
    <dgm:pt modelId="{89BBA2A4-04A6-4965-8693-A1DE1EB6BA9D}" type="pres">
      <dgm:prSet presAssocID="{366C27D7-C9F4-439D-B00F-1C0D3F58F401}" presName="parentLeftMargin" presStyleLbl="node1" presStyleIdx="1" presStyleCnt="3"/>
      <dgm:spPr/>
      <dgm:t>
        <a:bodyPr/>
        <a:lstStyle/>
        <a:p>
          <a:endParaRPr lang="zh-TW" altLang="en-US"/>
        </a:p>
      </dgm:t>
    </dgm:pt>
    <dgm:pt modelId="{DFB15EB2-DD5B-4B81-91B9-5E9AF2622460}" type="pres">
      <dgm:prSet presAssocID="{366C27D7-C9F4-439D-B00F-1C0D3F58F401}" presName="parentText" presStyleLbl="node1" presStyleIdx="2" presStyleCnt="3" custScaleX="74180" custScaleY="78876" custLinFactNeighborX="-39058" custLinFactNeighborY="-19899">
        <dgm:presLayoutVars>
          <dgm:chMax val="0"/>
          <dgm:bulletEnabled val="1"/>
        </dgm:presLayoutVars>
      </dgm:prSet>
      <dgm:spPr/>
      <dgm:t>
        <a:bodyPr/>
        <a:lstStyle/>
        <a:p>
          <a:endParaRPr lang="zh-TW" altLang="en-US"/>
        </a:p>
      </dgm:t>
    </dgm:pt>
    <dgm:pt modelId="{4DC668EC-56AB-4077-AAB7-20DA81948C3D}" type="pres">
      <dgm:prSet presAssocID="{366C27D7-C9F4-439D-B00F-1C0D3F58F401}" presName="negativeSpace" presStyleCnt="0"/>
      <dgm:spPr/>
    </dgm:pt>
    <dgm:pt modelId="{3ED5B5A8-4D78-4D8C-82B9-5CAD596823A5}" type="pres">
      <dgm:prSet presAssocID="{366C27D7-C9F4-439D-B00F-1C0D3F58F401}" presName="childText" presStyleLbl="conFgAcc1" presStyleIdx="2" presStyleCnt="3" custScaleX="87499" custLinFactNeighborX="16071" custLinFactNeighborY="6015">
        <dgm:presLayoutVars>
          <dgm:bulletEnabled val="1"/>
        </dgm:presLayoutVars>
      </dgm:prSet>
      <dgm:spPr/>
    </dgm:pt>
  </dgm:ptLst>
  <dgm:cxnLst>
    <dgm:cxn modelId="{4871D5D1-87D1-4324-9D6C-10127067C39B}" srcId="{2F1BA5E8-42DF-4EDC-867D-505B1C271D5B}" destId="{F885AAE5-C54A-4159-8FE3-B79DD864072E}" srcOrd="1" destOrd="0" parTransId="{ACBC83F0-04D3-4FE5-8D97-98697D24BC14}" sibTransId="{E1C6EA66-79C4-470C-B21B-1BA186EC815D}"/>
    <dgm:cxn modelId="{41B7FD7F-8A2A-4763-B9AE-E82E537ECFBF}" type="presOf" srcId="{366C27D7-C9F4-439D-B00F-1C0D3F58F401}" destId="{DFB15EB2-DD5B-4B81-91B9-5E9AF2622460}" srcOrd="1" destOrd="0" presId="urn:microsoft.com/office/officeart/2005/8/layout/list1"/>
    <dgm:cxn modelId="{1DF5197E-08E9-40F2-BC7C-5CEB1FF5325A}" type="presOf" srcId="{CBB21579-F9DF-4B48-8950-CFA1D351C029}" destId="{DCAE40EB-71C4-417E-B334-6A586EADB37C}" srcOrd="0" destOrd="0" presId="urn:microsoft.com/office/officeart/2005/8/layout/list1"/>
    <dgm:cxn modelId="{69AFB880-D5EA-42B1-B1BB-E069C82CF325}" srcId="{2F1BA5E8-42DF-4EDC-867D-505B1C271D5B}" destId="{CBB21579-F9DF-4B48-8950-CFA1D351C029}" srcOrd="0" destOrd="0" parTransId="{4D2D98AA-964E-4787-BBE1-1B2C6B7826A9}" sibTransId="{DCF7C11A-DBBA-46E7-BEAF-CA39275B1E67}"/>
    <dgm:cxn modelId="{2137AAB2-C042-427B-B127-B5E9FB021407}" srcId="{2F1BA5E8-42DF-4EDC-867D-505B1C271D5B}" destId="{366C27D7-C9F4-439D-B00F-1C0D3F58F401}" srcOrd="2" destOrd="0" parTransId="{05307D0F-EA26-4A6F-84B2-3FC947AF87F1}" sibTransId="{D30067E8-BEB1-413D-89E6-024C945F625B}"/>
    <dgm:cxn modelId="{4779B168-25C8-46EE-82D5-45282FA5B080}" type="presOf" srcId="{366C27D7-C9F4-439D-B00F-1C0D3F58F401}" destId="{89BBA2A4-04A6-4965-8693-A1DE1EB6BA9D}" srcOrd="0" destOrd="0" presId="urn:microsoft.com/office/officeart/2005/8/layout/list1"/>
    <dgm:cxn modelId="{14E448ED-55BB-46CA-BA30-485F4B390539}" type="presOf" srcId="{2F1BA5E8-42DF-4EDC-867D-505B1C271D5B}" destId="{89EEE7AB-0C96-4969-A25A-F16DF4A39F29}" srcOrd="0" destOrd="0" presId="urn:microsoft.com/office/officeart/2005/8/layout/list1"/>
    <dgm:cxn modelId="{91A8F817-2BD0-44D6-B6EF-87CE36B0D1CD}" type="presOf" srcId="{F885AAE5-C54A-4159-8FE3-B79DD864072E}" destId="{88530169-64B5-4191-9FA5-E785FE9DE4C9}" srcOrd="1" destOrd="0" presId="urn:microsoft.com/office/officeart/2005/8/layout/list1"/>
    <dgm:cxn modelId="{5B6A8000-CC7F-4C25-87D6-13A0B8672676}" type="presOf" srcId="{F885AAE5-C54A-4159-8FE3-B79DD864072E}" destId="{712BDF7F-9D54-49DF-9670-DC17B8E7E026}" srcOrd="0" destOrd="0" presId="urn:microsoft.com/office/officeart/2005/8/layout/list1"/>
    <dgm:cxn modelId="{19E24981-C6FF-4F1F-BCCA-69E2569A6884}" type="presOf" srcId="{CBB21579-F9DF-4B48-8950-CFA1D351C029}" destId="{9CF63117-BC6F-4A81-8002-99305C2C90EB}" srcOrd="1" destOrd="0" presId="urn:microsoft.com/office/officeart/2005/8/layout/list1"/>
    <dgm:cxn modelId="{105ACD3B-33A6-47BA-BBBB-8DE286AC6E56}" type="presParOf" srcId="{89EEE7AB-0C96-4969-A25A-F16DF4A39F29}" destId="{D99DB8BD-B495-4F00-966C-D2207FEDB206}" srcOrd="0" destOrd="0" presId="urn:microsoft.com/office/officeart/2005/8/layout/list1"/>
    <dgm:cxn modelId="{9AB5D9B1-6909-4A69-9CF8-1F94267D56BD}" type="presParOf" srcId="{D99DB8BD-B495-4F00-966C-D2207FEDB206}" destId="{DCAE40EB-71C4-417E-B334-6A586EADB37C}" srcOrd="0" destOrd="0" presId="urn:microsoft.com/office/officeart/2005/8/layout/list1"/>
    <dgm:cxn modelId="{0F26C3A0-0F31-40E2-88AD-DA5CD31E9155}" type="presParOf" srcId="{D99DB8BD-B495-4F00-966C-D2207FEDB206}" destId="{9CF63117-BC6F-4A81-8002-99305C2C90EB}" srcOrd="1" destOrd="0" presId="urn:microsoft.com/office/officeart/2005/8/layout/list1"/>
    <dgm:cxn modelId="{9D7ED2E1-EEB5-4F5F-962B-C83AF4BC1636}" type="presParOf" srcId="{89EEE7AB-0C96-4969-A25A-F16DF4A39F29}" destId="{6E9DB78D-9A71-4078-9819-55AF59E83D9D}" srcOrd="1" destOrd="0" presId="urn:microsoft.com/office/officeart/2005/8/layout/list1"/>
    <dgm:cxn modelId="{5AFA160A-4D14-4BEF-BC9A-F781867295B8}" type="presParOf" srcId="{89EEE7AB-0C96-4969-A25A-F16DF4A39F29}" destId="{6046BDDB-3D26-4A6A-8450-9005D6FA7FD2}" srcOrd="2" destOrd="0" presId="urn:microsoft.com/office/officeart/2005/8/layout/list1"/>
    <dgm:cxn modelId="{46BFF342-F7C6-4EA4-8DB8-B1ED6C870724}" type="presParOf" srcId="{89EEE7AB-0C96-4969-A25A-F16DF4A39F29}" destId="{13071C26-5A6C-434E-A5B4-228890D69E4C}" srcOrd="3" destOrd="0" presId="urn:microsoft.com/office/officeart/2005/8/layout/list1"/>
    <dgm:cxn modelId="{D4E8CE82-B3C7-4C88-AD91-E5515CA94680}" type="presParOf" srcId="{89EEE7AB-0C96-4969-A25A-F16DF4A39F29}" destId="{D99A4776-2830-49F0-9F37-D3A79A4B8659}" srcOrd="4" destOrd="0" presId="urn:microsoft.com/office/officeart/2005/8/layout/list1"/>
    <dgm:cxn modelId="{FD5BDAE6-49B5-44BC-B953-680493499CB4}" type="presParOf" srcId="{D99A4776-2830-49F0-9F37-D3A79A4B8659}" destId="{712BDF7F-9D54-49DF-9670-DC17B8E7E026}" srcOrd="0" destOrd="0" presId="urn:microsoft.com/office/officeart/2005/8/layout/list1"/>
    <dgm:cxn modelId="{3F7A0AEE-DB6A-473C-A154-809B055D0831}" type="presParOf" srcId="{D99A4776-2830-49F0-9F37-D3A79A4B8659}" destId="{88530169-64B5-4191-9FA5-E785FE9DE4C9}" srcOrd="1" destOrd="0" presId="urn:microsoft.com/office/officeart/2005/8/layout/list1"/>
    <dgm:cxn modelId="{25733D2B-9B96-41C8-8657-44C2781BDECB}" type="presParOf" srcId="{89EEE7AB-0C96-4969-A25A-F16DF4A39F29}" destId="{405073CA-C989-4782-AC96-97B89A7C2A10}" srcOrd="5" destOrd="0" presId="urn:microsoft.com/office/officeart/2005/8/layout/list1"/>
    <dgm:cxn modelId="{0FDAD3FF-B7DE-42A1-BF64-FDE6B6AC485A}" type="presParOf" srcId="{89EEE7AB-0C96-4969-A25A-F16DF4A39F29}" destId="{75F407F2-53C1-4C4E-A466-36A7C023CE77}" srcOrd="6" destOrd="0" presId="urn:microsoft.com/office/officeart/2005/8/layout/list1"/>
    <dgm:cxn modelId="{FA72F468-6687-429B-A861-876B3AF2BA35}" type="presParOf" srcId="{89EEE7AB-0C96-4969-A25A-F16DF4A39F29}" destId="{EBAC2B34-0E03-4264-8B57-11DFA075E90F}" srcOrd="7" destOrd="0" presId="urn:microsoft.com/office/officeart/2005/8/layout/list1"/>
    <dgm:cxn modelId="{7BDCEAD6-DB5E-4D65-BD25-94DFD52DFE59}" type="presParOf" srcId="{89EEE7AB-0C96-4969-A25A-F16DF4A39F29}" destId="{955125B6-CC3B-4BBA-87F5-835EABCB7A54}" srcOrd="8" destOrd="0" presId="urn:microsoft.com/office/officeart/2005/8/layout/list1"/>
    <dgm:cxn modelId="{5F963DF4-2824-49C0-BF31-D2FAC2F15DDF}" type="presParOf" srcId="{955125B6-CC3B-4BBA-87F5-835EABCB7A54}" destId="{89BBA2A4-04A6-4965-8693-A1DE1EB6BA9D}" srcOrd="0" destOrd="0" presId="urn:microsoft.com/office/officeart/2005/8/layout/list1"/>
    <dgm:cxn modelId="{BC025B8C-AFC8-4322-B5DC-BC1D1BDEDA7C}" type="presParOf" srcId="{955125B6-CC3B-4BBA-87F5-835EABCB7A54}" destId="{DFB15EB2-DD5B-4B81-91B9-5E9AF2622460}" srcOrd="1" destOrd="0" presId="urn:microsoft.com/office/officeart/2005/8/layout/list1"/>
    <dgm:cxn modelId="{6E475DB9-34E3-4FC8-B3BD-DEB95131F095}" type="presParOf" srcId="{89EEE7AB-0C96-4969-A25A-F16DF4A39F29}" destId="{4DC668EC-56AB-4077-AAB7-20DA81948C3D}" srcOrd="9" destOrd="0" presId="urn:microsoft.com/office/officeart/2005/8/layout/list1"/>
    <dgm:cxn modelId="{97C2A422-3B54-44A4-9E0F-DA6A2CC0D19A}" type="presParOf" srcId="{89EEE7AB-0C96-4969-A25A-F16DF4A39F29}" destId="{3ED5B5A8-4D78-4D8C-82B9-5CAD596823A5}"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B8F4FF-69D7-491A-80FF-A2E482FDAFF4}" type="doc">
      <dgm:prSet loTypeId="urn:microsoft.com/office/officeart/2005/8/layout/lProcess3" loCatId="process" qsTypeId="urn:microsoft.com/office/officeart/2005/8/quickstyle/simple5" qsCatId="simple" csTypeId="urn:microsoft.com/office/officeart/2005/8/colors/colorful4" csCatId="colorful" phldr="1"/>
      <dgm:spPr/>
      <dgm:t>
        <a:bodyPr/>
        <a:lstStyle/>
        <a:p>
          <a:endParaRPr lang="zh-TW" altLang="en-US"/>
        </a:p>
      </dgm:t>
    </dgm:pt>
    <dgm:pt modelId="{A773E5F9-39CF-44DC-8CD7-C6AC96DFA66A}">
      <dgm:prSet phldrT="[文字]"/>
      <dgm:spPr/>
      <dgm:t>
        <a:bodyPr/>
        <a:lstStyle/>
        <a:p>
          <a:r>
            <a:rPr lang="en-US" altLang="zh-TW" dirty="0" smtClean="0"/>
            <a:t> </a:t>
          </a:r>
          <a:endParaRPr lang="zh-TW" altLang="en-US" dirty="0"/>
        </a:p>
      </dgm:t>
    </dgm:pt>
    <dgm:pt modelId="{FB6E539B-32AA-4DEA-9BF5-5387BB9AF075}" type="parTrans" cxnId="{88E04D28-3A4E-4BCB-A728-A941DF268451}">
      <dgm:prSet/>
      <dgm:spPr/>
      <dgm:t>
        <a:bodyPr/>
        <a:lstStyle/>
        <a:p>
          <a:endParaRPr lang="zh-TW" altLang="en-US"/>
        </a:p>
      </dgm:t>
    </dgm:pt>
    <dgm:pt modelId="{DE03CB22-0200-4403-B6AB-002D589A83C9}" type="sibTrans" cxnId="{88E04D28-3A4E-4BCB-A728-A941DF268451}">
      <dgm:prSet/>
      <dgm:spPr/>
      <dgm:t>
        <a:bodyPr/>
        <a:lstStyle/>
        <a:p>
          <a:endParaRPr lang="zh-TW" altLang="en-US"/>
        </a:p>
      </dgm:t>
    </dgm:pt>
    <dgm:pt modelId="{0A673D0B-7D81-4506-BF7D-70D8F792A911}">
      <dgm:prSet phldrT="[文字]" custT="1"/>
      <dgm:spPr/>
      <dgm:t>
        <a:bodyPr/>
        <a:lstStyle/>
        <a:p>
          <a:r>
            <a:rPr lang="zh-TW" altLang="en-US" sz="6000" b="1" dirty="0" smtClean="0">
              <a:latin typeface="標楷體" pitchFamily="65" charset="-120"/>
              <a:ea typeface="標楷體" pitchFamily="65" charset="-120"/>
            </a:rPr>
            <a:t>在地化</a:t>
          </a:r>
          <a:endParaRPr lang="zh-TW" altLang="en-US" sz="6000" b="1" dirty="0">
            <a:latin typeface="標楷體" pitchFamily="65" charset="-120"/>
            <a:ea typeface="標楷體" pitchFamily="65" charset="-120"/>
          </a:endParaRPr>
        </a:p>
      </dgm:t>
    </dgm:pt>
    <dgm:pt modelId="{A0A1A528-8FDC-4950-97DC-29574D96D03D}" type="parTrans" cxnId="{6D4B5F58-7B7E-415E-8B9A-04FFB0AE5A90}">
      <dgm:prSet/>
      <dgm:spPr/>
      <dgm:t>
        <a:bodyPr/>
        <a:lstStyle/>
        <a:p>
          <a:endParaRPr lang="zh-TW" altLang="en-US"/>
        </a:p>
      </dgm:t>
    </dgm:pt>
    <dgm:pt modelId="{0529E040-F2C7-49CE-9813-B65ED93B54A5}" type="sibTrans" cxnId="{6D4B5F58-7B7E-415E-8B9A-04FFB0AE5A90}">
      <dgm:prSet/>
      <dgm:spPr/>
      <dgm:t>
        <a:bodyPr/>
        <a:lstStyle/>
        <a:p>
          <a:endParaRPr lang="zh-TW" altLang="en-US"/>
        </a:p>
      </dgm:t>
    </dgm:pt>
    <dgm:pt modelId="{B685E51D-01DF-47F4-83CA-E6C1C2F6F218}">
      <dgm:prSet phldrT="[文字]" custT="1"/>
      <dgm:spPr/>
      <dgm:t>
        <a:bodyPr/>
        <a:lstStyle/>
        <a:p>
          <a:r>
            <a:rPr lang="zh-TW" altLang="en-US" sz="6000" b="1" dirty="0" smtClean="0">
              <a:latin typeface="標楷體" pitchFamily="65" charset="-120"/>
              <a:ea typeface="標楷體" pitchFamily="65" charset="-120"/>
            </a:rPr>
            <a:t>精緻化</a:t>
          </a:r>
          <a:endParaRPr lang="zh-TW" altLang="en-US" sz="6000" b="1" dirty="0">
            <a:latin typeface="標楷體" pitchFamily="65" charset="-120"/>
            <a:ea typeface="標楷體" pitchFamily="65" charset="-120"/>
          </a:endParaRPr>
        </a:p>
      </dgm:t>
    </dgm:pt>
    <dgm:pt modelId="{C6A7BD7E-D3CB-4CAC-A1E5-C418A9C34F4A}" type="parTrans" cxnId="{6FA47218-7FFF-4989-BFF1-ED47CC8602ED}">
      <dgm:prSet/>
      <dgm:spPr/>
      <dgm:t>
        <a:bodyPr/>
        <a:lstStyle/>
        <a:p>
          <a:endParaRPr lang="zh-TW" altLang="en-US"/>
        </a:p>
      </dgm:t>
    </dgm:pt>
    <dgm:pt modelId="{E4BF8AAE-E429-4025-9934-5903E9C837AC}" type="sibTrans" cxnId="{6FA47218-7FFF-4989-BFF1-ED47CC8602ED}">
      <dgm:prSet/>
      <dgm:spPr/>
      <dgm:t>
        <a:bodyPr/>
        <a:lstStyle/>
        <a:p>
          <a:endParaRPr lang="zh-TW" altLang="en-US"/>
        </a:p>
      </dgm:t>
    </dgm:pt>
    <dgm:pt modelId="{ABE20D9C-3E5C-415E-A5B8-7B33F8C9AF76}">
      <dgm:prSet phldrT="[文字]"/>
      <dgm:spPr/>
      <dgm:t>
        <a:bodyPr/>
        <a:lstStyle/>
        <a:p>
          <a:r>
            <a:rPr lang="en-US" altLang="zh-TW" dirty="0" smtClean="0"/>
            <a:t> </a:t>
          </a:r>
          <a:endParaRPr lang="zh-TW" altLang="en-US" dirty="0"/>
        </a:p>
      </dgm:t>
    </dgm:pt>
    <dgm:pt modelId="{3970CDCD-CECE-4D3B-BA31-9EFE71507CDA}" type="parTrans" cxnId="{52E75482-9D60-4D5A-A83B-71EFD8B3448C}">
      <dgm:prSet/>
      <dgm:spPr/>
      <dgm:t>
        <a:bodyPr/>
        <a:lstStyle/>
        <a:p>
          <a:endParaRPr lang="zh-TW" altLang="en-US"/>
        </a:p>
      </dgm:t>
    </dgm:pt>
    <dgm:pt modelId="{35965B87-1DEB-4922-BF0F-20E3EE7E78E0}" type="sibTrans" cxnId="{52E75482-9D60-4D5A-A83B-71EFD8B3448C}">
      <dgm:prSet/>
      <dgm:spPr/>
      <dgm:t>
        <a:bodyPr/>
        <a:lstStyle/>
        <a:p>
          <a:endParaRPr lang="zh-TW" altLang="en-US"/>
        </a:p>
      </dgm:t>
    </dgm:pt>
    <dgm:pt modelId="{510A6D66-7181-4D72-BF8D-DBE1B68D74BC}">
      <dgm:prSet phldrT="[文字]" custT="1"/>
      <dgm:spPr/>
      <dgm:t>
        <a:bodyPr/>
        <a:lstStyle/>
        <a:p>
          <a:r>
            <a:rPr lang="zh-TW" altLang="en-US" sz="4800" b="1" smtClean="0">
              <a:latin typeface="標楷體" pitchFamily="65" charset="-120"/>
              <a:ea typeface="標楷體" pitchFamily="65" charset="-120"/>
            </a:rPr>
            <a:t>文化創意產業</a:t>
          </a:r>
          <a:r>
            <a:rPr lang="zh-TW" altLang="en-US" sz="4800" b="1" dirty="0" smtClean="0">
              <a:latin typeface="標楷體" pitchFamily="65" charset="-120"/>
              <a:ea typeface="標楷體" pitchFamily="65" charset="-120"/>
            </a:rPr>
            <a:t>化</a:t>
          </a:r>
          <a:endParaRPr lang="zh-TW" altLang="en-US" sz="4800" b="1" dirty="0">
            <a:latin typeface="標楷體" pitchFamily="65" charset="-120"/>
            <a:ea typeface="標楷體" pitchFamily="65" charset="-120"/>
          </a:endParaRPr>
        </a:p>
      </dgm:t>
    </dgm:pt>
    <dgm:pt modelId="{ED2F3893-E76F-42BC-A60B-CE1326646EA7}" type="parTrans" cxnId="{525C4D33-7E7C-4E15-A121-D360976D1A0C}">
      <dgm:prSet/>
      <dgm:spPr/>
      <dgm:t>
        <a:bodyPr/>
        <a:lstStyle/>
        <a:p>
          <a:endParaRPr lang="zh-TW" altLang="en-US"/>
        </a:p>
      </dgm:t>
    </dgm:pt>
    <dgm:pt modelId="{56F30DE1-359E-4B54-966C-492761645202}" type="sibTrans" cxnId="{525C4D33-7E7C-4E15-A121-D360976D1A0C}">
      <dgm:prSet/>
      <dgm:spPr/>
      <dgm:t>
        <a:bodyPr/>
        <a:lstStyle/>
        <a:p>
          <a:endParaRPr lang="zh-TW" altLang="en-US"/>
        </a:p>
      </dgm:t>
    </dgm:pt>
    <dgm:pt modelId="{A271FAF9-78B0-4B4E-BC90-401929C34A52}">
      <dgm:prSet phldrT="[文字]"/>
      <dgm:spPr/>
      <dgm:t>
        <a:bodyPr/>
        <a:lstStyle/>
        <a:p>
          <a:r>
            <a:rPr lang="en-US" altLang="zh-TW" dirty="0" smtClean="0"/>
            <a:t> </a:t>
          </a:r>
          <a:endParaRPr lang="zh-TW" altLang="en-US" dirty="0"/>
        </a:p>
      </dgm:t>
    </dgm:pt>
    <dgm:pt modelId="{89A0DBCF-C4CC-4088-AA61-AF3CA46AAD05}" type="sibTrans" cxnId="{EA169FF8-342B-4DD6-839B-CA6CFAF79082}">
      <dgm:prSet/>
      <dgm:spPr/>
      <dgm:t>
        <a:bodyPr/>
        <a:lstStyle/>
        <a:p>
          <a:endParaRPr lang="zh-TW" altLang="en-US"/>
        </a:p>
      </dgm:t>
    </dgm:pt>
    <dgm:pt modelId="{D2DF8EF8-F06F-486E-81A3-1B4A34DE9949}" type="parTrans" cxnId="{EA169FF8-342B-4DD6-839B-CA6CFAF79082}">
      <dgm:prSet/>
      <dgm:spPr/>
      <dgm:t>
        <a:bodyPr/>
        <a:lstStyle/>
        <a:p>
          <a:endParaRPr lang="zh-TW" altLang="en-US"/>
        </a:p>
      </dgm:t>
    </dgm:pt>
    <dgm:pt modelId="{CAB5F5B9-24BB-4583-BAE7-282E9D6314F2}" type="pres">
      <dgm:prSet presAssocID="{C5B8F4FF-69D7-491A-80FF-A2E482FDAFF4}" presName="Name0" presStyleCnt="0">
        <dgm:presLayoutVars>
          <dgm:chPref val="3"/>
          <dgm:dir/>
          <dgm:animLvl val="lvl"/>
          <dgm:resizeHandles/>
        </dgm:presLayoutVars>
      </dgm:prSet>
      <dgm:spPr/>
      <dgm:t>
        <a:bodyPr/>
        <a:lstStyle/>
        <a:p>
          <a:endParaRPr lang="zh-TW" altLang="en-US"/>
        </a:p>
      </dgm:t>
    </dgm:pt>
    <dgm:pt modelId="{CEF82A4A-C5E2-4EFF-A4EE-44365D52967A}" type="pres">
      <dgm:prSet presAssocID="{A773E5F9-39CF-44DC-8CD7-C6AC96DFA66A}" presName="horFlow" presStyleCnt="0"/>
      <dgm:spPr/>
    </dgm:pt>
    <dgm:pt modelId="{21F18F89-11B1-47BE-A867-8F6A8CE0124F}" type="pres">
      <dgm:prSet presAssocID="{A773E5F9-39CF-44DC-8CD7-C6AC96DFA66A}" presName="bigChev" presStyleLbl="node1" presStyleIdx="0" presStyleCnt="3" custScaleX="41360" custScaleY="41333" custLinFactNeighborX="63544" custLinFactNeighborY="1246"/>
      <dgm:spPr/>
      <dgm:t>
        <a:bodyPr/>
        <a:lstStyle/>
        <a:p>
          <a:endParaRPr lang="zh-TW" altLang="en-US"/>
        </a:p>
      </dgm:t>
    </dgm:pt>
    <dgm:pt modelId="{E7B38F35-9C03-4295-98E7-52E9CFBC2F2C}" type="pres">
      <dgm:prSet presAssocID="{A0A1A528-8FDC-4950-97DC-29574D96D03D}" presName="parTrans" presStyleCnt="0"/>
      <dgm:spPr/>
    </dgm:pt>
    <dgm:pt modelId="{8041C2F4-D5B0-4198-AFFD-29F145D8DAA5}" type="pres">
      <dgm:prSet presAssocID="{0A673D0B-7D81-4506-BF7D-70D8F792A911}" presName="node" presStyleLbl="alignAccFollowNode1" presStyleIdx="0" presStyleCnt="3" custScaleX="136760" custLinFactX="2765" custLinFactNeighborX="100000" custLinFactNeighborY="-151">
        <dgm:presLayoutVars>
          <dgm:bulletEnabled val="1"/>
        </dgm:presLayoutVars>
      </dgm:prSet>
      <dgm:spPr/>
      <dgm:t>
        <a:bodyPr/>
        <a:lstStyle/>
        <a:p>
          <a:endParaRPr lang="zh-TW" altLang="en-US"/>
        </a:p>
      </dgm:t>
    </dgm:pt>
    <dgm:pt modelId="{E0C8482C-6E40-413E-B3B4-129165937670}" type="pres">
      <dgm:prSet presAssocID="{A773E5F9-39CF-44DC-8CD7-C6AC96DFA66A}" presName="vSp" presStyleCnt="0"/>
      <dgm:spPr/>
    </dgm:pt>
    <dgm:pt modelId="{8CF6C7A3-30AE-4209-B958-F3747FD5309B}" type="pres">
      <dgm:prSet presAssocID="{A271FAF9-78B0-4B4E-BC90-401929C34A52}" presName="horFlow" presStyleCnt="0"/>
      <dgm:spPr/>
    </dgm:pt>
    <dgm:pt modelId="{80DCBB04-DD13-4E08-A3F8-21224CA9C7C0}" type="pres">
      <dgm:prSet presAssocID="{A271FAF9-78B0-4B4E-BC90-401929C34A52}" presName="bigChev" presStyleLbl="node1" presStyleIdx="1" presStyleCnt="3" custScaleX="40853" custScaleY="46157" custLinFactNeighborX="49867" custLinFactNeighborY="0"/>
      <dgm:spPr/>
      <dgm:t>
        <a:bodyPr/>
        <a:lstStyle/>
        <a:p>
          <a:endParaRPr lang="zh-TW" altLang="en-US"/>
        </a:p>
      </dgm:t>
    </dgm:pt>
    <dgm:pt modelId="{96859AA5-F8A6-4D15-A1C9-BD2B50528EB9}" type="pres">
      <dgm:prSet presAssocID="{C6A7BD7E-D3CB-4CAC-A1E5-C418A9C34F4A}" presName="parTrans" presStyleCnt="0"/>
      <dgm:spPr/>
    </dgm:pt>
    <dgm:pt modelId="{6871305A-E53E-418B-B06C-FD1807652F11}" type="pres">
      <dgm:prSet presAssocID="{B685E51D-01DF-47F4-83CA-E6C1C2F6F218}" presName="node" presStyleLbl="alignAccFollowNode1" presStyleIdx="1" presStyleCnt="3" custScaleX="137371" custLinFactX="4985" custLinFactNeighborX="100000" custLinFactNeighborY="-4331">
        <dgm:presLayoutVars>
          <dgm:bulletEnabled val="1"/>
        </dgm:presLayoutVars>
      </dgm:prSet>
      <dgm:spPr/>
      <dgm:t>
        <a:bodyPr/>
        <a:lstStyle/>
        <a:p>
          <a:endParaRPr lang="zh-TW" altLang="en-US"/>
        </a:p>
      </dgm:t>
    </dgm:pt>
    <dgm:pt modelId="{9659D30A-7B23-4D39-89F8-0B2C6A24C705}" type="pres">
      <dgm:prSet presAssocID="{A271FAF9-78B0-4B4E-BC90-401929C34A52}" presName="vSp" presStyleCnt="0"/>
      <dgm:spPr/>
    </dgm:pt>
    <dgm:pt modelId="{3A0AC915-B1E4-4054-9DDC-EF467175E739}" type="pres">
      <dgm:prSet presAssocID="{ABE20D9C-3E5C-415E-A5B8-7B33F8C9AF76}" presName="horFlow" presStyleCnt="0"/>
      <dgm:spPr/>
    </dgm:pt>
    <dgm:pt modelId="{211A8626-33D2-4F4F-93B2-123CA980783B}" type="pres">
      <dgm:prSet presAssocID="{ABE20D9C-3E5C-415E-A5B8-7B33F8C9AF76}" presName="bigChev" presStyleLbl="node1" presStyleIdx="2" presStyleCnt="3" custScaleX="41360" custScaleY="44582" custLinFactNeighborX="49867" custLinFactNeighborY="0"/>
      <dgm:spPr/>
      <dgm:t>
        <a:bodyPr/>
        <a:lstStyle/>
        <a:p>
          <a:endParaRPr lang="zh-TW" altLang="en-US"/>
        </a:p>
      </dgm:t>
    </dgm:pt>
    <dgm:pt modelId="{9FAE7260-C40A-4982-8CC4-18619ECADEE5}" type="pres">
      <dgm:prSet presAssocID="{ED2F3893-E76F-42BC-A60B-CE1326646EA7}" presName="parTrans" presStyleCnt="0"/>
      <dgm:spPr/>
    </dgm:pt>
    <dgm:pt modelId="{F768AC3D-6EF6-4447-A031-8B7688DCB2BE}" type="pres">
      <dgm:prSet presAssocID="{510A6D66-7181-4D72-BF8D-DBE1B68D74BC}" presName="node" presStyleLbl="alignAccFollowNode1" presStyleIdx="2" presStyleCnt="3" custScaleX="137826" custLinFactX="4374" custLinFactNeighborX="100000" custLinFactNeighborY="-462">
        <dgm:presLayoutVars>
          <dgm:bulletEnabled val="1"/>
        </dgm:presLayoutVars>
      </dgm:prSet>
      <dgm:spPr/>
      <dgm:t>
        <a:bodyPr/>
        <a:lstStyle/>
        <a:p>
          <a:endParaRPr lang="zh-TW" altLang="en-US"/>
        </a:p>
      </dgm:t>
    </dgm:pt>
  </dgm:ptLst>
  <dgm:cxnLst>
    <dgm:cxn modelId="{02496D4C-912E-4BFA-978A-CAD144343596}" type="presOf" srcId="{A773E5F9-39CF-44DC-8CD7-C6AC96DFA66A}" destId="{21F18F89-11B1-47BE-A867-8F6A8CE0124F}" srcOrd="0" destOrd="0" presId="urn:microsoft.com/office/officeart/2005/8/layout/lProcess3"/>
    <dgm:cxn modelId="{6D4B5F58-7B7E-415E-8B9A-04FFB0AE5A90}" srcId="{A773E5F9-39CF-44DC-8CD7-C6AC96DFA66A}" destId="{0A673D0B-7D81-4506-BF7D-70D8F792A911}" srcOrd="0" destOrd="0" parTransId="{A0A1A528-8FDC-4950-97DC-29574D96D03D}" sibTransId="{0529E040-F2C7-49CE-9813-B65ED93B54A5}"/>
    <dgm:cxn modelId="{A2E1648A-FF8B-4B4B-B727-F7C707D258B2}" type="presOf" srcId="{C5B8F4FF-69D7-491A-80FF-A2E482FDAFF4}" destId="{CAB5F5B9-24BB-4583-BAE7-282E9D6314F2}" srcOrd="0" destOrd="0" presId="urn:microsoft.com/office/officeart/2005/8/layout/lProcess3"/>
    <dgm:cxn modelId="{52E75482-9D60-4D5A-A83B-71EFD8B3448C}" srcId="{C5B8F4FF-69D7-491A-80FF-A2E482FDAFF4}" destId="{ABE20D9C-3E5C-415E-A5B8-7B33F8C9AF76}" srcOrd="2" destOrd="0" parTransId="{3970CDCD-CECE-4D3B-BA31-9EFE71507CDA}" sibTransId="{35965B87-1DEB-4922-BF0F-20E3EE7E78E0}"/>
    <dgm:cxn modelId="{BAE85B70-7E86-4F97-A3AE-C5B81AD41EF6}" type="presOf" srcId="{ABE20D9C-3E5C-415E-A5B8-7B33F8C9AF76}" destId="{211A8626-33D2-4F4F-93B2-123CA980783B}" srcOrd="0" destOrd="0" presId="urn:microsoft.com/office/officeart/2005/8/layout/lProcess3"/>
    <dgm:cxn modelId="{8B881E5D-32DF-4748-A0B1-DF5ED4599F3D}" type="presOf" srcId="{A271FAF9-78B0-4B4E-BC90-401929C34A52}" destId="{80DCBB04-DD13-4E08-A3F8-21224CA9C7C0}" srcOrd="0" destOrd="0" presId="urn:microsoft.com/office/officeart/2005/8/layout/lProcess3"/>
    <dgm:cxn modelId="{664615B1-5E0F-4A1F-A3F7-132DB93768E2}" type="presOf" srcId="{0A673D0B-7D81-4506-BF7D-70D8F792A911}" destId="{8041C2F4-D5B0-4198-AFFD-29F145D8DAA5}" srcOrd="0" destOrd="0" presId="urn:microsoft.com/office/officeart/2005/8/layout/lProcess3"/>
    <dgm:cxn modelId="{6FA47218-7FFF-4989-BFF1-ED47CC8602ED}" srcId="{A271FAF9-78B0-4B4E-BC90-401929C34A52}" destId="{B685E51D-01DF-47F4-83CA-E6C1C2F6F218}" srcOrd="0" destOrd="0" parTransId="{C6A7BD7E-D3CB-4CAC-A1E5-C418A9C34F4A}" sibTransId="{E4BF8AAE-E429-4025-9934-5903E9C837AC}"/>
    <dgm:cxn modelId="{6EE86BF6-DBCF-4AA4-BD3D-5997D8903566}" type="presOf" srcId="{510A6D66-7181-4D72-BF8D-DBE1B68D74BC}" destId="{F768AC3D-6EF6-4447-A031-8B7688DCB2BE}" srcOrd="0" destOrd="0" presId="urn:microsoft.com/office/officeart/2005/8/layout/lProcess3"/>
    <dgm:cxn modelId="{88E04D28-3A4E-4BCB-A728-A941DF268451}" srcId="{C5B8F4FF-69D7-491A-80FF-A2E482FDAFF4}" destId="{A773E5F9-39CF-44DC-8CD7-C6AC96DFA66A}" srcOrd="0" destOrd="0" parTransId="{FB6E539B-32AA-4DEA-9BF5-5387BB9AF075}" sibTransId="{DE03CB22-0200-4403-B6AB-002D589A83C9}"/>
    <dgm:cxn modelId="{EA169FF8-342B-4DD6-839B-CA6CFAF79082}" srcId="{C5B8F4FF-69D7-491A-80FF-A2E482FDAFF4}" destId="{A271FAF9-78B0-4B4E-BC90-401929C34A52}" srcOrd="1" destOrd="0" parTransId="{D2DF8EF8-F06F-486E-81A3-1B4A34DE9949}" sibTransId="{89A0DBCF-C4CC-4088-AA61-AF3CA46AAD05}"/>
    <dgm:cxn modelId="{ABCE1CA5-5418-4B5A-80AA-7C42087279D0}" type="presOf" srcId="{B685E51D-01DF-47F4-83CA-E6C1C2F6F218}" destId="{6871305A-E53E-418B-B06C-FD1807652F11}" srcOrd="0" destOrd="0" presId="urn:microsoft.com/office/officeart/2005/8/layout/lProcess3"/>
    <dgm:cxn modelId="{525C4D33-7E7C-4E15-A121-D360976D1A0C}" srcId="{ABE20D9C-3E5C-415E-A5B8-7B33F8C9AF76}" destId="{510A6D66-7181-4D72-BF8D-DBE1B68D74BC}" srcOrd="0" destOrd="0" parTransId="{ED2F3893-E76F-42BC-A60B-CE1326646EA7}" sibTransId="{56F30DE1-359E-4B54-966C-492761645202}"/>
    <dgm:cxn modelId="{D15488A3-4211-4C3B-935D-E1250B71A162}" type="presParOf" srcId="{CAB5F5B9-24BB-4583-BAE7-282E9D6314F2}" destId="{CEF82A4A-C5E2-4EFF-A4EE-44365D52967A}" srcOrd="0" destOrd="0" presId="urn:microsoft.com/office/officeart/2005/8/layout/lProcess3"/>
    <dgm:cxn modelId="{CA296CCB-BEAC-4AFE-AB8F-DF6482F50CD8}" type="presParOf" srcId="{CEF82A4A-C5E2-4EFF-A4EE-44365D52967A}" destId="{21F18F89-11B1-47BE-A867-8F6A8CE0124F}" srcOrd="0" destOrd="0" presId="urn:microsoft.com/office/officeart/2005/8/layout/lProcess3"/>
    <dgm:cxn modelId="{62AC8865-423C-4302-A960-F4FE09B6E53A}" type="presParOf" srcId="{CEF82A4A-C5E2-4EFF-A4EE-44365D52967A}" destId="{E7B38F35-9C03-4295-98E7-52E9CFBC2F2C}" srcOrd="1" destOrd="0" presId="urn:microsoft.com/office/officeart/2005/8/layout/lProcess3"/>
    <dgm:cxn modelId="{181ECBA3-204A-4AC7-861A-FA70122481E3}" type="presParOf" srcId="{CEF82A4A-C5E2-4EFF-A4EE-44365D52967A}" destId="{8041C2F4-D5B0-4198-AFFD-29F145D8DAA5}" srcOrd="2" destOrd="0" presId="urn:microsoft.com/office/officeart/2005/8/layout/lProcess3"/>
    <dgm:cxn modelId="{DC6A96C3-D86E-4C9E-BE34-67CE3AC58C43}" type="presParOf" srcId="{CAB5F5B9-24BB-4583-BAE7-282E9D6314F2}" destId="{E0C8482C-6E40-413E-B3B4-129165937670}" srcOrd="1" destOrd="0" presId="urn:microsoft.com/office/officeart/2005/8/layout/lProcess3"/>
    <dgm:cxn modelId="{EF7B401D-3EB5-4E66-B84A-04694AA41EF8}" type="presParOf" srcId="{CAB5F5B9-24BB-4583-BAE7-282E9D6314F2}" destId="{8CF6C7A3-30AE-4209-B958-F3747FD5309B}" srcOrd="2" destOrd="0" presId="urn:microsoft.com/office/officeart/2005/8/layout/lProcess3"/>
    <dgm:cxn modelId="{2779C12B-5F3E-4939-B042-82224ADE846C}" type="presParOf" srcId="{8CF6C7A3-30AE-4209-B958-F3747FD5309B}" destId="{80DCBB04-DD13-4E08-A3F8-21224CA9C7C0}" srcOrd="0" destOrd="0" presId="urn:microsoft.com/office/officeart/2005/8/layout/lProcess3"/>
    <dgm:cxn modelId="{B18D0111-639A-49CC-AAB0-4F51C3973D42}" type="presParOf" srcId="{8CF6C7A3-30AE-4209-B958-F3747FD5309B}" destId="{96859AA5-F8A6-4D15-A1C9-BD2B50528EB9}" srcOrd="1" destOrd="0" presId="urn:microsoft.com/office/officeart/2005/8/layout/lProcess3"/>
    <dgm:cxn modelId="{289A5BC4-70BD-4C7B-8BB1-6D2D3556EF7E}" type="presParOf" srcId="{8CF6C7A3-30AE-4209-B958-F3747FD5309B}" destId="{6871305A-E53E-418B-B06C-FD1807652F11}" srcOrd="2" destOrd="0" presId="urn:microsoft.com/office/officeart/2005/8/layout/lProcess3"/>
    <dgm:cxn modelId="{5D5F2E3F-2397-40A3-B296-49D9F28C2E69}" type="presParOf" srcId="{CAB5F5B9-24BB-4583-BAE7-282E9D6314F2}" destId="{9659D30A-7B23-4D39-89F8-0B2C6A24C705}" srcOrd="3" destOrd="0" presId="urn:microsoft.com/office/officeart/2005/8/layout/lProcess3"/>
    <dgm:cxn modelId="{8C00662C-3A84-4AB7-965D-100BA2282F21}" type="presParOf" srcId="{CAB5F5B9-24BB-4583-BAE7-282E9D6314F2}" destId="{3A0AC915-B1E4-4054-9DDC-EF467175E739}" srcOrd="4" destOrd="0" presId="urn:microsoft.com/office/officeart/2005/8/layout/lProcess3"/>
    <dgm:cxn modelId="{54DCE012-F11C-4F9B-A735-927AFF36DF45}" type="presParOf" srcId="{3A0AC915-B1E4-4054-9DDC-EF467175E739}" destId="{211A8626-33D2-4F4F-93B2-123CA980783B}" srcOrd="0" destOrd="0" presId="urn:microsoft.com/office/officeart/2005/8/layout/lProcess3"/>
    <dgm:cxn modelId="{6CA9DFC2-E114-4E4F-88C6-EF7594B039CC}" type="presParOf" srcId="{3A0AC915-B1E4-4054-9DDC-EF467175E739}" destId="{9FAE7260-C40A-4982-8CC4-18619ECADEE5}" srcOrd="1" destOrd="0" presId="urn:microsoft.com/office/officeart/2005/8/layout/lProcess3"/>
    <dgm:cxn modelId="{C0E1A936-B196-4A49-88ED-F29DCC103959}" type="presParOf" srcId="{3A0AC915-B1E4-4054-9DDC-EF467175E739}" destId="{F768AC3D-6EF6-4447-A031-8B7688DCB2BE}"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D5F312-E1A3-42EE-ACD7-133D0216A0D1}" type="doc">
      <dgm:prSet loTypeId="urn:microsoft.com/office/officeart/2008/layout/VerticalCurvedList" loCatId="list" qsTypeId="urn:microsoft.com/office/officeart/2005/8/quickstyle/simple5" qsCatId="simple" csTypeId="urn:microsoft.com/office/officeart/2005/8/colors/colorful2" csCatId="colorful" phldr="1"/>
      <dgm:spPr/>
      <dgm:t>
        <a:bodyPr/>
        <a:lstStyle/>
        <a:p>
          <a:endParaRPr lang="zh-TW" altLang="en-US"/>
        </a:p>
      </dgm:t>
    </dgm:pt>
    <dgm:pt modelId="{57E46DA3-D526-45D6-8ECB-E9FC1F51E2BA}">
      <dgm:prSet phldrT="[文字]"/>
      <dgm:spPr/>
      <dgm:t>
        <a:bodyPr/>
        <a:lstStyle/>
        <a:p>
          <a:pPr algn="ctr"/>
          <a:r>
            <a:rPr lang="zh-TW" b="1" dirty="0" smtClean="0">
              <a:latin typeface="標楷體" pitchFamily="65" charset="-120"/>
              <a:ea typeface="標楷體" pitchFamily="65" charset="-120"/>
            </a:rPr>
            <a:t>注入源源不斷的生命力</a:t>
          </a:r>
          <a:r>
            <a:rPr lang="en-US" altLang="zh-TW" b="1" dirty="0" smtClean="0">
              <a:latin typeface="標楷體" pitchFamily="65" charset="-120"/>
              <a:ea typeface="標楷體" pitchFamily="65" charset="-120"/>
              <a:hlinkClick xmlns:r="http://schemas.openxmlformats.org/officeDocument/2006/relationships" r:id="rId1" action="ppaction://hlinksldjump"/>
            </a:rPr>
            <a:t>.</a:t>
          </a:r>
          <a:endParaRPr lang="zh-TW" altLang="en-US" dirty="0">
            <a:latin typeface="標楷體" pitchFamily="65" charset="-120"/>
            <a:ea typeface="標楷體" pitchFamily="65" charset="-120"/>
          </a:endParaRPr>
        </a:p>
      </dgm:t>
    </dgm:pt>
    <dgm:pt modelId="{DC4DDEC9-63DF-4729-A36F-29C8AD1DA02E}" type="parTrans" cxnId="{115F3134-AAA2-4C13-9BAB-B968BA737188}">
      <dgm:prSet/>
      <dgm:spPr/>
      <dgm:t>
        <a:bodyPr/>
        <a:lstStyle/>
        <a:p>
          <a:endParaRPr lang="zh-TW" altLang="en-US"/>
        </a:p>
      </dgm:t>
    </dgm:pt>
    <dgm:pt modelId="{8A8D0A70-B048-403B-8826-0B639F8D95AB}" type="sibTrans" cxnId="{115F3134-AAA2-4C13-9BAB-B968BA737188}">
      <dgm:prSet/>
      <dgm:spPr/>
      <dgm:t>
        <a:bodyPr/>
        <a:lstStyle/>
        <a:p>
          <a:endParaRPr lang="zh-TW" altLang="en-US"/>
        </a:p>
      </dgm:t>
    </dgm:pt>
    <dgm:pt modelId="{A2666543-826A-4B6A-B097-C4F8404DD836}">
      <dgm:prSet phldrT="[文字]" custT="1"/>
      <dgm:spPr/>
      <dgm:t>
        <a:bodyPr/>
        <a:lstStyle/>
        <a:p>
          <a:pPr algn="ctr"/>
          <a:r>
            <a:rPr lang="zh-TW" altLang="en-US" sz="3500" b="1" dirty="0" smtClean="0">
              <a:latin typeface="標楷體" pitchFamily="65" charset="-120"/>
              <a:ea typeface="標楷體" pitchFamily="65" charset="-120"/>
            </a:rPr>
            <a:t>頂真的精神</a:t>
          </a:r>
          <a:r>
            <a:rPr lang="en-US" altLang="zh-TW" sz="3500" b="1" dirty="0" smtClean="0">
              <a:latin typeface="標楷體" pitchFamily="65" charset="-120"/>
              <a:ea typeface="標楷體" pitchFamily="65" charset="-120"/>
              <a:hlinkClick xmlns:r="http://schemas.openxmlformats.org/officeDocument/2006/relationships" r:id="rId2" action="ppaction://hlinksldjump"/>
            </a:rPr>
            <a:t>.</a:t>
          </a:r>
          <a:endParaRPr lang="zh-TW" altLang="en-US" sz="3500" dirty="0">
            <a:latin typeface="標楷體" pitchFamily="65" charset="-120"/>
            <a:ea typeface="標楷體" pitchFamily="65" charset="-120"/>
          </a:endParaRPr>
        </a:p>
      </dgm:t>
    </dgm:pt>
    <dgm:pt modelId="{C9DE3925-F9D5-4073-97D0-10F8C5F6CBED}" type="parTrans" cxnId="{67908054-CE71-4385-A2F4-DAC54505B252}">
      <dgm:prSet/>
      <dgm:spPr/>
      <dgm:t>
        <a:bodyPr/>
        <a:lstStyle/>
        <a:p>
          <a:endParaRPr lang="zh-TW" altLang="en-US"/>
        </a:p>
      </dgm:t>
    </dgm:pt>
    <dgm:pt modelId="{F1C8426E-1395-474C-BA02-18729FD7E512}" type="sibTrans" cxnId="{67908054-CE71-4385-A2F4-DAC54505B252}">
      <dgm:prSet/>
      <dgm:spPr/>
      <dgm:t>
        <a:bodyPr/>
        <a:lstStyle/>
        <a:p>
          <a:endParaRPr lang="zh-TW" altLang="en-US"/>
        </a:p>
      </dgm:t>
    </dgm:pt>
    <dgm:pt modelId="{6BECFF83-9052-4A42-AF1A-C1795627EA3B}">
      <dgm:prSet phldrT="[文字]"/>
      <dgm:spPr/>
      <dgm:t>
        <a:bodyPr/>
        <a:lstStyle/>
        <a:p>
          <a:pPr algn="ctr"/>
          <a:r>
            <a:rPr lang="zh-TW" b="1" dirty="0" smtClean="0">
              <a:latin typeface="標楷體" pitchFamily="65" charset="-120"/>
              <a:ea typeface="標楷體" pitchFamily="65" charset="-120"/>
            </a:rPr>
            <a:t>復古與創意的融合</a:t>
          </a:r>
          <a:r>
            <a:rPr lang="en-US" altLang="zh-TW" b="1" dirty="0" smtClean="0">
              <a:latin typeface="標楷體" pitchFamily="65" charset="-120"/>
              <a:ea typeface="標楷體" pitchFamily="65" charset="-120"/>
              <a:hlinkClick xmlns:r="http://schemas.openxmlformats.org/officeDocument/2006/relationships" r:id="rId3" action="ppaction://hlinksldjump"/>
            </a:rPr>
            <a:t>.</a:t>
          </a:r>
          <a:endParaRPr lang="zh-TW" altLang="en-US" dirty="0">
            <a:latin typeface="標楷體" pitchFamily="65" charset="-120"/>
            <a:ea typeface="標楷體" pitchFamily="65" charset="-120"/>
          </a:endParaRPr>
        </a:p>
      </dgm:t>
    </dgm:pt>
    <dgm:pt modelId="{308C8D72-F7AE-432B-9349-99D51229D901}" type="parTrans" cxnId="{09C7D583-77B4-451C-8714-9B95527BA416}">
      <dgm:prSet/>
      <dgm:spPr/>
      <dgm:t>
        <a:bodyPr/>
        <a:lstStyle/>
        <a:p>
          <a:endParaRPr lang="zh-TW" altLang="en-US"/>
        </a:p>
      </dgm:t>
    </dgm:pt>
    <dgm:pt modelId="{4D05226E-0C50-4BED-81FD-17625268332F}" type="sibTrans" cxnId="{09C7D583-77B4-451C-8714-9B95527BA416}">
      <dgm:prSet/>
      <dgm:spPr/>
      <dgm:t>
        <a:bodyPr/>
        <a:lstStyle/>
        <a:p>
          <a:endParaRPr lang="zh-TW" altLang="en-US"/>
        </a:p>
      </dgm:t>
    </dgm:pt>
    <dgm:pt modelId="{752864ED-BB65-41AA-BC52-FD2E12774B4D}">
      <dgm:prSet phldrT="[文字]"/>
      <dgm:spPr/>
      <dgm:t>
        <a:bodyPr/>
        <a:lstStyle/>
        <a:p>
          <a:pPr algn="ctr"/>
          <a:r>
            <a:rPr lang="zh-TW" b="1" dirty="0" smtClean="0">
              <a:latin typeface="標楷體" pitchFamily="65" charset="-120"/>
              <a:ea typeface="標楷體" pitchFamily="65" charset="-120"/>
            </a:rPr>
            <a:t>天天天藍</a:t>
          </a:r>
          <a:r>
            <a:rPr lang="en-US" b="1" dirty="0" smtClean="0">
              <a:latin typeface="標楷體" pitchFamily="65" charset="-120"/>
              <a:ea typeface="標楷體" pitchFamily="65" charset="-120"/>
            </a:rPr>
            <a:t>--</a:t>
          </a:r>
          <a:r>
            <a:rPr lang="zh-TW" b="1" dirty="0" smtClean="0">
              <a:latin typeface="標楷體" pitchFamily="65" charset="-120"/>
              <a:ea typeface="標楷體" pitchFamily="65" charset="-120"/>
            </a:rPr>
            <a:t>簡樸與樂觀進取的精神</a:t>
          </a:r>
          <a:r>
            <a:rPr lang="en-US" altLang="zh-TW" b="1" dirty="0" smtClean="0">
              <a:latin typeface="標楷體" pitchFamily="65" charset="-120"/>
              <a:ea typeface="標楷體" pitchFamily="65" charset="-120"/>
              <a:hlinkClick xmlns:r="http://schemas.openxmlformats.org/officeDocument/2006/relationships" r:id="rId4" action="ppaction://hlinksldjump"/>
            </a:rPr>
            <a:t>.</a:t>
          </a:r>
          <a:endParaRPr lang="zh-TW" altLang="en-US" dirty="0">
            <a:latin typeface="標楷體" pitchFamily="65" charset="-120"/>
            <a:ea typeface="標楷體" pitchFamily="65" charset="-120"/>
          </a:endParaRPr>
        </a:p>
      </dgm:t>
    </dgm:pt>
    <dgm:pt modelId="{92C3B74E-41CF-4DA1-8980-F75241BD4A6F}" type="parTrans" cxnId="{4CE1D7FC-3489-4E30-AFE5-BC53CF8AF661}">
      <dgm:prSet/>
      <dgm:spPr/>
      <dgm:t>
        <a:bodyPr/>
        <a:lstStyle/>
        <a:p>
          <a:endParaRPr lang="zh-TW" altLang="en-US"/>
        </a:p>
      </dgm:t>
    </dgm:pt>
    <dgm:pt modelId="{008F670D-08ED-4D3E-8FA3-E7BBAFEEE761}" type="sibTrans" cxnId="{4CE1D7FC-3489-4E30-AFE5-BC53CF8AF661}">
      <dgm:prSet/>
      <dgm:spPr/>
      <dgm:t>
        <a:bodyPr/>
        <a:lstStyle/>
        <a:p>
          <a:endParaRPr lang="zh-TW" altLang="en-US"/>
        </a:p>
      </dgm:t>
    </dgm:pt>
    <dgm:pt modelId="{AD6D37C5-A2FE-4934-9C61-83BA6CD775DA}">
      <dgm:prSet phldrT="[文字]"/>
      <dgm:spPr/>
      <dgm:t>
        <a:bodyPr/>
        <a:lstStyle/>
        <a:p>
          <a:pPr algn="ctr"/>
          <a:r>
            <a:rPr lang="zh-TW" b="1" dirty="0" smtClean="0">
              <a:latin typeface="標楷體" pitchFamily="65" charset="-120"/>
              <a:ea typeface="標楷體" pitchFamily="65" charset="-120"/>
            </a:rPr>
            <a:t>凝聚社區意識</a:t>
          </a:r>
          <a:r>
            <a:rPr lang="en-US" altLang="zh-TW" b="1" dirty="0" smtClean="0">
              <a:latin typeface="標楷體" pitchFamily="65" charset="-120"/>
              <a:ea typeface="標楷體" pitchFamily="65" charset="-120"/>
              <a:hlinkClick xmlns:r="http://schemas.openxmlformats.org/officeDocument/2006/relationships" r:id="rId5" action="ppaction://hlinksldjump"/>
            </a:rPr>
            <a:t>.</a:t>
          </a:r>
          <a:endParaRPr lang="zh-TW" altLang="en-US" dirty="0">
            <a:latin typeface="標楷體" pitchFamily="65" charset="-120"/>
            <a:ea typeface="標楷體" pitchFamily="65" charset="-120"/>
          </a:endParaRPr>
        </a:p>
      </dgm:t>
    </dgm:pt>
    <dgm:pt modelId="{3AB6657F-9FA3-430A-AAEC-3F4D6BD4439B}" type="parTrans" cxnId="{6B9D2A5D-A8DC-4C2B-8CA6-C0B7C48F5CB8}">
      <dgm:prSet/>
      <dgm:spPr/>
      <dgm:t>
        <a:bodyPr/>
        <a:lstStyle/>
        <a:p>
          <a:endParaRPr lang="zh-TW" altLang="en-US"/>
        </a:p>
      </dgm:t>
    </dgm:pt>
    <dgm:pt modelId="{BFE183BC-6A06-4D2F-AB58-3C4CEBB7B9AF}" type="sibTrans" cxnId="{6B9D2A5D-A8DC-4C2B-8CA6-C0B7C48F5CB8}">
      <dgm:prSet/>
      <dgm:spPr/>
      <dgm:t>
        <a:bodyPr/>
        <a:lstStyle/>
        <a:p>
          <a:endParaRPr lang="zh-TW" altLang="en-US"/>
        </a:p>
      </dgm:t>
    </dgm:pt>
    <dgm:pt modelId="{B79AD1BD-6642-4973-8190-504C611B8CBE}" type="pres">
      <dgm:prSet presAssocID="{0ED5F312-E1A3-42EE-ACD7-133D0216A0D1}" presName="Name0" presStyleCnt="0">
        <dgm:presLayoutVars>
          <dgm:chMax val="7"/>
          <dgm:chPref val="7"/>
          <dgm:dir/>
        </dgm:presLayoutVars>
      </dgm:prSet>
      <dgm:spPr/>
      <dgm:t>
        <a:bodyPr/>
        <a:lstStyle/>
        <a:p>
          <a:endParaRPr lang="zh-TW" altLang="en-US"/>
        </a:p>
      </dgm:t>
    </dgm:pt>
    <dgm:pt modelId="{22BF4F45-5515-4E45-A0FA-CF4B34CECA8F}" type="pres">
      <dgm:prSet presAssocID="{0ED5F312-E1A3-42EE-ACD7-133D0216A0D1}" presName="Name1" presStyleCnt="0"/>
      <dgm:spPr/>
    </dgm:pt>
    <dgm:pt modelId="{3C7DDECC-7F6F-4D6C-9E3A-7BEEE6F1E018}" type="pres">
      <dgm:prSet presAssocID="{0ED5F312-E1A3-42EE-ACD7-133D0216A0D1}" presName="cycle" presStyleCnt="0"/>
      <dgm:spPr/>
    </dgm:pt>
    <dgm:pt modelId="{BBE58615-22AA-408D-90C2-72EC19B388B3}" type="pres">
      <dgm:prSet presAssocID="{0ED5F312-E1A3-42EE-ACD7-133D0216A0D1}" presName="srcNode" presStyleLbl="node1" presStyleIdx="0" presStyleCnt="5"/>
      <dgm:spPr/>
    </dgm:pt>
    <dgm:pt modelId="{961254CD-2EB2-4FE2-83BE-2FA3E87B58A3}" type="pres">
      <dgm:prSet presAssocID="{0ED5F312-E1A3-42EE-ACD7-133D0216A0D1}" presName="conn" presStyleLbl="parChTrans1D2" presStyleIdx="0" presStyleCnt="1"/>
      <dgm:spPr/>
      <dgm:t>
        <a:bodyPr/>
        <a:lstStyle/>
        <a:p>
          <a:endParaRPr lang="zh-TW" altLang="en-US"/>
        </a:p>
      </dgm:t>
    </dgm:pt>
    <dgm:pt modelId="{431173AA-1F07-4FB8-801D-FFF862FF845C}" type="pres">
      <dgm:prSet presAssocID="{0ED5F312-E1A3-42EE-ACD7-133D0216A0D1}" presName="extraNode" presStyleLbl="node1" presStyleIdx="0" presStyleCnt="5"/>
      <dgm:spPr/>
    </dgm:pt>
    <dgm:pt modelId="{24B81AAF-B982-4512-BAAB-EE5AE519CD41}" type="pres">
      <dgm:prSet presAssocID="{0ED5F312-E1A3-42EE-ACD7-133D0216A0D1}" presName="dstNode" presStyleLbl="node1" presStyleIdx="0" presStyleCnt="5"/>
      <dgm:spPr/>
    </dgm:pt>
    <dgm:pt modelId="{97F07C57-22A8-4CC0-847C-57CF6D5ED9CF}" type="pres">
      <dgm:prSet presAssocID="{57E46DA3-D526-45D6-8ECB-E9FC1F51E2BA}" presName="text_1" presStyleLbl="node1" presStyleIdx="0" presStyleCnt="5">
        <dgm:presLayoutVars>
          <dgm:bulletEnabled val="1"/>
        </dgm:presLayoutVars>
      </dgm:prSet>
      <dgm:spPr/>
      <dgm:t>
        <a:bodyPr/>
        <a:lstStyle/>
        <a:p>
          <a:endParaRPr lang="zh-TW" altLang="en-US"/>
        </a:p>
      </dgm:t>
    </dgm:pt>
    <dgm:pt modelId="{4C927AC5-9273-4A91-AD2B-D2244688025F}" type="pres">
      <dgm:prSet presAssocID="{57E46DA3-D526-45D6-8ECB-E9FC1F51E2BA}" presName="accent_1" presStyleCnt="0"/>
      <dgm:spPr/>
    </dgm:pt>
    <dgm:pt modelId="{A53F6846-619B-4C2F-8DEC-741C9513B7E4}" type="pres">
      <dgm:prSet presAssocID="{57E46DA3-D526-45D6-8ECB-E9FC1F51E2BA}" presName="accentRepeatNode" presStyleLbl="solidFgAcc1" presStyleIdx="0" presStyleCnt="5"/>
      <dgm:spPr/>
    </dgm:pt>
    <dgm:pt modelId="{50891B0A-0007-4482-BFE6-0DF7E2D423C4}" type="pres">
      <dgm:prSet presAssocID="{A2666543-826A-4B6A-B097-C4F8404DD836}" presName="text_2" presStyleLbl="node1" presStyleIdx="1" presStyleCnt="5">
        <dgm:presLayoutVars>
          <dgm:bulletEnabled val="1"/>
        </dgm:presLayoutVars>
      </dgm:prSet>
      <dgm:spPr/>
      <dgm:t>
        <a:bodyPr/>
        <a:lstStyle/>
        <a:p>
          <a:endParaRPr lang="zh-TW" altLang="en-US"/>
        </a:p>
      </dgm:t>
    </dgm:pt>
    <dgm:pt modelId="{DF729173-EE50-43F1-A09E-66A7FFA11D0F}" type="pres">
      <dgm:prSet presAssocID="{A2666543-826A-4B6A-B097-C4F8404DD836}" presName="accent_2" presStyleCnt="0"/>
      <dgm:spPr/>
    </dgm:pt>
    <dgm:pt modelId="{5CF18D88-696D-4336-9F14-44CF2C3BC293}" type="pres">
      <dgm:prSet presAssocID="{A2666543-826A-4B6A-B097-C4F8404DD836}" presName="accentRepeatNode" presStyleLbl="solidFgAcc1" presStyleIdx="1" presStyleCnt="5"/>
      <dgm:spPr/>
    </dgm:pt>
    <dgm:pt modelId="{F5ED8923-C2B1-4E6A-AA92-F3DA8CD7CAE5}" type="pres">
      <dgm:prSet presAssocID="{6BECFF83-9052-4A42-AF1A-C1795627EA3B}" presName="text_3" presStyleLbl="node1" presStyleIdx="2" presStyleCnt="5">
        <dgm:presLayoutVars>
          <dgm:bulletEnabled val="1"/>
        </dgm:presLayoutVars>
      </dgm:prSet>
      <dgm:spPr/>
      <dgm:t>
        <a:bodyPr/>
        <a:lstStyle/>
        <a:p>
          <a:endParaRPr lang="zh-TW" altLang="en-US"/>
        </a:p>
      </dgm:t>
    </dgm:pt>
    <dgm:pt modelId="{CAB69C94-80FA-4311-8608-77996AA1E47F}" type="pres">
      <dgm:prSet presAssocID="{6BECFF83-9052-4A42-AF1A-C1795627EA3B}" presName="accent_3" presStyleCnt="0"/>
      <dgm:spPr/>
    </dgm:pt>
    <dgm:pt modelId="{A7CEF242-5E1B-446F-8043-F5B20AAF2579}" type="pres">
      <dgm:prSet presAssocID="{6BECFF83-9052-4A42-AF1A-C1795627EA3B}" presName="accentRepeatNode" presStyleLbl="solidFgAcc1" presStyleIdx="2" presStyleCnt="5"/>
      <dgm:spPr/>
    </dgm:pt>
    <dgm:pt modelId="{E6BF8B6C-3F8B-46E4-B56E-2379C77226D9}" type="pres">
      <dgm:prSet presAssocID="{AD6D37C5-A2FE-4934-9C61-83BA6CD775DA}" presName="text_4" presStyleLbl="node1" presStyleIdx="3" presStyleCnt="5">
        <dgm:presLayoutVars>
          <dgm:bulletEnabled val="1"/>
        </dgm:presLayoutVars>
      </dgm:prSet>
      <dgm:spPr/>
      <dgm:t>
        <a:bodyPr/>
        <a:lstStyle/>
        <a:p>
          <a:endParaRPr lang="zh-TW" altLang="en-US"/>
        </a:p>
      </dgm:t>
    </dgm:pt>
    <dgm:pt modelId="{2B4A79F0-9F5B-46C2-9CF5-3F222A7CF03A}" type="pres">
      <dgm:prSet presAssocID="{AD6D37C5-A2FE-4934-9C61-83BA6CD775DA}" presName="accent_4" presStyleCnt="0"/>
      <dgm:spPr/>
    </dgm:pt>
    <dgm:pt modelId="{1F3C3AD2-5BA7-43C2-B489-4B285341A8B1}" type="pres">
      <dgm:prSet presAssocID="{AD6D37C5-A2FE-4934-9C61-83BA6CD775DA}" presName="accentRepeatNode" presStyleLbl="solidFgAcc1" presStyleIdx="3" presStyleCnt="5"/>
      <dgm:spPr/>
    </dgm:pt>
    <dgm:pt modelId="{EB81E28E-8AAC-4841-97F5-80F42DCA7A80}" type="pres">
      <dgm:prSet presAssocID="{752864ED-BB65-41AA-BC52-FD2E12774B4D}" presName="text_5" presStyleLbl="node1" presStyleIdx="4" presStyleCnt="5">
        <dgm:presLayoutVars>
          <dgm:bulletEnabled val="1"/>
        </dgm:presLayoutVars>
      </dgm:prSet>
      <dgm:spPr/>
      <dgm:t>
        <a:bodyPr/>
        <a:lstStyle/>
        <a:p>
          <a:endParaRPr lang="zh-TW" altLang="en-US"/>
        </a:p>
      </dgm:t>
    </dgm:pt>
    <dgm:pt modelId="{2AD82B84-2038-464E-A82C-75E7CDAA53A7}" type="pres">
      <dgm:prSet presAssocID="{752864ED-BB65-41AA-BC52-FD2E12774B4D}" presName="accent_5" presStyleCnt="0"/>
      <dgm:spPr/>
    </dgm:pt>
    <dgm:pt modelId="{5EF2B7C1-8E7F-4735-A4B2-79B3D34B33F7}" type="pres">
      <dgm:prSet presAssocID="{752864ED-BB65-41AA-BC52-FD2E12774B4D}" presName="accentRepeatNode" presStyleLbl="solidFgAcc1" presStyleIdx="4" presStyleCnt="5"/>
      <dgm:spPr/>
    </dgm:pt>
  </dgm:ptLst>
  <dgm:cxnLst>
    <dgm:cxn modelId="{416399AC-1BE8-4206-A461-2DCA57C35E58}" type="presOf" srcId="{752864ED-BB65-41AA-BC52-FD2E12774B4D}" destId="{EB81E28E-8AAC-4841-97F5-80F42DCA7A80}" srcOrd="0" destOrd="0" presId="urn:microsoft.com/office/officeart/2008/layout/VerticalCurvedList"/>
    <dgm:cxn modelId="{67908054-CE71-4385-A2F4-DAC54505B252}" srcId="{0ED5F312-E1A3-42EE-ACD7-133D0216A0D1}" destId="{A2666543-826A-4B6A-B097-C4F8404DD836}" srcOrd="1" destOrd="0" parTransId="{C9DE3925-F9D5-4073-97D0-10F8C5F6CBED}" sibTransId="{F1C8426E-1395-474C-BA02-18729FD7E512}"/>
    <dgm:cxn modelId="{A039BA72-3A56-4E60-8C21-0AA784ADE448}" type="presOf" srcId="{8A8D0A70-B048-403B-8826-0B639F8D95AB}" destId="{961254CD-2EB2-4FE2-83BE-2FA3E87B58A3}" srcOrd="0" destOrd="0" presId="urn:microsoft.com/office/officeart/2008/layout/VerticalCurvedList"/>
    <dgm:cxn modelId="{B2929604-5767-4A8E-B866-D8C8720E4FE6}" type="presOf" srcId="{6BECFF83-9052-4A42-AF1A-C1795627EA3B}" destId="{F5ED8923-C2B1-4E6A-AA92-F3DA8CD7CAE5}" srcOrd="0" destOrd="0" presId="urn:microsoft.com/office/officeart/2008/layout/VerticalCurvedList"/>
    <dgm:cxn modelId="{115F3134-AAA2-4C13-9BAB-B968BA737188}" srcId="{0ED5F312-E1A3-42EE-ACD7-133D0216A0D1}" destId="{57E46DA3-D526-45D6-8ECB-E9FC1F51E2BA}" srcOrd="0" destOrd="0" parTransId="{DC4DDEC9-63DF-4729-A36F-29C8AD1DA02E}" sibTransId="{8A8D0A70-B048-403B-8826-0B639F8D95AB}"/>
    <dgm:cxn modelId="{2E73B450-2576-482C-A32C-68B0BBA6C32B}" type="presOf" srcId="{57E46DA3-D526-45D6-8ECB-E9FC1F51E2BA}" destId="{97F07C57-22A8-4CC0-847C-57CF6D5ED9CF}" srcOrd="0" destOrd="0" presId="urn:microsoft.com/office/officeart/2008/layout/VerticalCurvedList"/>
    <dgm:cxn modelId="{4CE1D7FC-3489-4E30-AFE5-BC53CF8AF661}" srcId="{0ED5F312-E1A3-42EE-ACD7-133D0216A0D1}" destId="{752864ED-BB65-41AA-BC52-FD2E12774B4D}" srcOrd="4" destOrd="0" parTransId="{92C3B74E-41CF-4DA1-8980-F75241BD4A6F}" sibTransId="{008F670D-08ED-4D3E-8FA3-E7BBAFEEE761}"/>
    <dgm:cxn modelId="{95C9383B-A14A-47FF-9748-28C5C3B62E0A}" type="presOf" srcId="{0ED5F312-E1A3-42EE-ACD7-133D0216A0D1}" destId="{B79AD1BD-6642-4973-8190-504C611B8CBE}" srcOrd="0" destOrd="0" presId="urn:microsoft.com/office/officeart/2008/layout/VerticalCurvedList"/>
    <dgm:cxn modelId="{5AAA9E03-D284-48C1-8873-BE1E7E0D5D33}" type="presOf" srcId="{AD6D37C5-A2FE-4934-9C61-83BA6CD775DA}" destId="{E6BF8B6C-3F8B-46E4-B56E-2379C77226D9}" srcOrd="0" destOrd="0" presId="urn:microsoft.com/office/officeart/2008/layout/VerticalCurvedList"/>
    <dgm:cxn modelId="{B65BF7A1-4926-4288-8021-8F99B3673C6C}" type="presOf" srcId="{A2666543-826A-4B6A-B097-C4F8404DD836}" destId="{50891B0A-0007-4482-BFE6-0DF7E2D423C4}" srcOrd="0" destOrd="0" presId="urn:microsoft.com/office/officeart/2008/layout/VerticalCurvedList"/>
    <dgm:cxn modelId="{6B9D2A5D-A8DC-4C2B-8CA6-C0B7C48F5CB8}" srcId="{0ED5F312-E1A3-42EE-ACD7-133D0216A0D1}" destId="{AD6D37C5-A2FE-4934-9C61-83BA6CD775DA}" srcOrd="3" destOrd="0" parTransId="{3AB6657F-9FA3-430A-AAEC-3F4D6BD4439B}" sibTransId="{BFE183BC-6A06-4D2F-AB58-3C4CEBB7B9AF}"/>
    <dgm:cxn modelId="{09C7D583-77B4-451C-8714-9B95527BA416}" srcId="{0ED5F312-E1A3-42EE-ACD7-133D0216A0D1}" destId="{6BECFF83-9052-4A42-AF1A-C1795627EA3B}" srcOrd="2" destOrd="0" parTransId="{308C8D72-F7AE-432B-9349-99D51229D901}" sibTransId="{4D05226E-0C50-4BED-81FD-17625268332F}"/>
    <dgm:cxn modelId="{6E9D9817-3138-46D8-B33B-4C7AD8F81970}" type="presParOf" srcId="{B79AD1BD-6642-4973-8190-504C611B8CBE}" destId="{22BF4F45-5515-4E45-A0FA-CF4B34CECA8F}" srcOrd="0" destOrd="0" presId="urn:microsoft.com/office/officeart/2008/layout/VerticalCurvedList"/>
    <dgm:cxn modelId="{16B89C57-18C6-478F-91F5-AF4FB3016ECB}" type="presParOf" srcId="{22BF4F45-5515-4E45-A0FA-CF4B34CECA8F}" destId="{3C7DDECC-7F6F-4D6C-9E3A-7BEEE6F1E018}" srcOrd="0" destOrd="0" presId="urn:microsoft.com/office/officeart/2008/layout/VerticalCurvedList"/>
    <dgm:cxn modelId="{738697AE-12B3-4B86-A925-121CD54BD726}" type="presParOf" srcId="{3C7DDECC-7F6F-4D6C-9E3A-7BEEE6F1E018}" destId="{BBE58615-22AA-408D-90C2-72EC19B388B3}" srcOrd="0" destOrd="0" presId="urn:microsoft.com/office/officeart/2008/layout/VerticalCurvedList"/>
    <dgm:cxn modelId="{7531CAD9-3816-491C-A77A-BA12F56A9BC7}" type="presParOf" srcId="{3C7DDECC-7F6F-4D6C-9E3A-7BEEE6F1E018}" destId="{961254CD-2EB2-4FE2-83BE-2FA3E87B58A3}" srcOrd="1" destOrd="0" presId="urn:microsoft.com/office/officeart/2008/layout/VerticalCurvedList"/>
    <dgm:cxn modelId="{C25B2544-D162-43B0-96AA-124EE0BDECE6}" type="presParOf" srcId="{3C7DDECC-7F6F-4D6C-9E3A-7BEEE6F1E018}" destId="{431173AA-1F07-4FB8-801D-FFF862FF845C}" srcOrd="2" destOrd="0" presId="urn:microsoft.com/office/officeart/2008/layout/VerticalCurvedList"/>
    <dgm:cxn modelId="{7A6555D2-965A-41ED-A58B-BF7B60EA6997}" type="presParOf" srcId="{3C7DDECC-7F6F-4D6C-9E3A-7BEEE6F1E018}" destId="{24B81AAF-B982-4512-BAAB-EE5AE519CD41}" srcOrd="3" destOrd="0" presId="urn:microsoft.com/office/officeart/2008/layout/VerticalCurvedList"/>
    <dgm:cxn modelId="{04A176E0-44ED-4EBE-9DED-A310D3F76176}" type="presParOf" srcId="{22BF4F45-5515-4E45-A0FA-CF4B34CECA8F}" destId="{97F07C57-22A8-4CC0-847C-57CF6D5ED9CF}" srcOrd="1" destOrd="0" presId="urn:microsoft.com/office/officeart/2008/layout/VerticalCurvedList"/>
    <dgm:cxn modelId="{F57C6D82-563E-4582-8535-FE9842078B5F}" type="presParOf" srcId="{22BF4F45-5515-4E45-A0FA-CF4B34CECA8F}" destId="{4C927AC5-9273-4A91-AD2B-D2244688025F}" srcOrd="2" destOrd="0" presId="urn:microsoft.com/office/officeart/2008/layout/VerticalCurvedList"/>
    <dgm:cxn modelId="{F512372F-C356-4597-A646-7C9E849C066A}" type="presParOf" srcId="{4C927AC5-9273-4A91-AD2B-D2244688025F}" destId="{A53F6846-619B-4C2F-8DEC-741C9513B7E4}" srcOrd="0" destOrd="0" presId="urn:microsoft.com/office/officeart/2008/layout/VerticalCurvedList"/>
    <dgm:cxn modelId="{533F8267-AFF8-40B1-9415-DFABD3149630}" type="presParOf" srcId="{22BF4F45-5515-4E45-A0FA-CF4B34CECA8F}" destId="{50891B0A-0007-4482-BFE6-0DF7E2D423C4}" srcOrd="3" destOrd="0" presId="urn:microsoft.com/office/officeart/2008/layout/VerticalCurvedList"/>
    <dgm:cxn modelId="{B39803C7-5373-4E1B-9A4F-06000E808B47}" type="presParOf" srcId="{22BF4F45-5515-4E45-A0FA-CF4B34CECA8F}" destId="{DF729173-EE50-43F1-A09E-66A7FFA11D0F}" srcOrd="4" destOrd="0" presId="urn:microsoft.com/office/officeart/2008/layout/VerticalCurvedList"/>
    <dgm:cxn modelId="{301A2C0F-92AD-470C-955B-0B6A2CBED64C}" type="presParOf" srcId="{DF729173-EE50-43F1-A09E-66A7FFA11D0F}" destId="{5CF18D88-696D-4336-9F14-44CF2C3BC293}" srcOrd="0" destOrd="0" presId="urn:microsoft.com/office/officeart/2008/layout/VerticalCurvedList"/>
    <dgm:cxn modelId="{A0A0F7B7-361A-445D-8D4D-E82AA58DA3E1}" type="presParOf" srcId="{22BF4F45-5515-4E45-A0FA-CF4B34CECA8F}" destId="{F5ED8923-C2B1-4E6A-AA92-F3DA8CD7CAE5}" srcOrd="5" destOrd="0" presId="urn:microsoft.com/office/officeart/2008/layout/VerticalCurvedList"/>
    <dgm:cxn modelId="{49B35FF0-5D75-469D-9A6E-97F9DE2A9965}" type="presParOf" srcId="{22BF4F45-5515-4E45-A0FA-CF4B34CECA8F}" destId="{CAB69C94-80FA-4311-8608-77996AA1E47F}" srcOrd="6" destOrd="0" presId="urn:microsoft.com/office/officeart/2008/layout/VerticalCurvedList"/>
    <dgm:cxn modelId="{8FDE36E4-C765-4BD5-9E1F-B33C985563F6}" type="presParOf" srcId="{CAB69C94-80FA-4311-8608-77996AA1E47F}" destId="{A7CEF242-5E1B-446F-8043-F5B20AAF2579}" srcOrd="0" destOrd="0" presId="urn:microsoft.com/office/officeart/2008/layout/VerticalCurvedList"/>
    <dgm:cxn modelId="{79E38C90-7173-4B16-AB19-B6580BA096F0}" type="presParOf" srcId="{22BF4F45-5515-4E45-A0FA-CF4B34CECA8F}" destId="{E6BF8B6C-3F8B-46E4-B56E-2379C77226D9}" srcOrd="7" destOrd="0" presId="urn:microsoft.com/office/officeart/2008/layout/VerticalCurvedList"/>
    <dgm:cxn modelId="{852676D4-89E7-494E-93EE-698DE1CC1699}" type="presParOf" srcId="{22BF4F45-5515-4E45-A0FA-CF4B34CECA8F}" destId="{2B4A79F0-9F5B-46C2-9CF5-3F222A7CF03A}" srcOrd="8" destOrd="0" presId="urn:microsoft.com/office/officeart/2008/layout/VerticalCurvedList"/>
    <dgm:cxn modelId="{6B01B4C4-0BB7-4CD3-ADD7-535C837AB95D}" type="presParOf" srcId="{2B4A79F0-9F5B-46C2-9CF5-3F222A7CF03A}" destId="{1F3C3AD2-5BA7-43C2-B489-4B285341A8B1}" srcOrd="0" destOrd="0" presId="urn:microsoft.com/office/officeart/2008/layout/VerticalCurvedList"/>
    <dgm:cxn modelId="{11CF4D9B-DFB8-4752-B725-A5498954724E}" type="presParOf" srcId="{22BF4F45-5515-4E45-A0FA-CF4B34CECA8F}" destId="{EB81E28E-8AAC-4841-97F5-80F42DCA7A80}" srcOrd="9" destOrd="0" presId="urn:microsoft.com/office/officeart/2008/layout/VerticalCurvedList"/>
    <dgm:cxn modelId="{1F04D8D4-F653-4585-AA8D-41724FA9E5AE}" type="presParOf" srcId="{22BF4F45-5515-4E45-A0FA-CF4B34CECA8F}" destId="{2AD82B84-2038-464E-A82C-75E7CDAA53A7}" srcOrd="10" destOrd="0" presId="urn:microsoft.com/office/officeart/2008/layout/VerticalCurvedList"/>
    <dgm:cxn modelId="{AAD7DA2E-930C-4A2D-A013-F718F16C571A}" type="presParOf" srcId="{2AD82B84-2038-464E-A82C-75E7CDAA53A7}" destId="{5EF2B7C1-8E7F-4735-A4B2-79B3D34B33F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E2EB53-CEE2-44E5-98B0-32D656F04C0C}">
      <dsp:nvSpPr>
        <dsp:cNvPr id="0" name=""/>
        <dsp:cNvSpPr/>
      </dsp:nvSpPr>
      <dsp:spPr>
        <a:xfrm rot="5400000">
          <a:off x="-331741" y="335785"/>
          <a:ext cx="2211608" cy="1548126"/>
        </a:xfrm>
        <a:prstGeom prst="chevron">
          <a:avLst/>
        </a:prstGeom>
        <a:solidFill>
          <a:schemeClr val="accent1">
            <a:shade val="80000"/>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zh-TW" altLang="en-US" sz="4000" b="1" kern="1200" dirty="0" smtClean="0">
              <a:latin typeface="標楷體" pitchFamily="65" charset="-120"/>
              <a:ea typeface="標楷體" pitchFamily="65" charset="-120"/>
            </a:rPr>
            <a:t>保存</a:t>
          </a:r>
          <a:endParaRPr lang="zh-TW" altLang="en-US" sz="4000" b="1" kern="1200" dirty="0">
            <a:latin typeface="標楷體" pitchFamily="65" charset="-120"/>
            <a:ea typeface="標楷體" pitchFamily="65" charset="-120"/>
          </a:endParaRPr>
        </a:p>
      </dsp:txBody>
      <dsp:txXfrm rot="-5400000">
        <a:off x="0" y="778107"/>
        <a:ext cx="1548126" cy="663482"/>
      </dsp:txXfrm>
    </dsp:sp>
    <dsp:sp modelId="{F8988475-DCE2-4C02-90F4-E27FFA08BA12}">
      <dsp:nvSpPr>
        <dsp:cNvPr id="0" name=""/>
        <dsp:cNvSpPr/>
      </dsp:nvSpPr>
      <dsp:spPr>
        <a:xfrm rot="5400000">
          <a:off x="4303762" y="-2751591"/>
          <a:ext cx="1437545" cy="6948817"/>
        </a:xfrm>
        <a:prstGeom prst="round2SameRect">
          <a:avLst/>
        </a:prstGeom>
        <a:solidFill>
          <a:schemeClr val="lt1">
            <a:alpha val="90000"/>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zh-TW" altLang="en-US" sz="3200" kern="1200" smtClean="0">
              <a:latin typeface="標楷體" pitchFamily="65" charset="-120"/>
              <a:ea typeface="標楷體" pitchFamily="65" charset="-120"/>
            </a:rPr>
            <a:t>藍染原料生產不易、歷史資料散佚</a:t>
          </a:r>
          <a:endParaRPr lang="zh-TW" altLang="en-US" sz="3200" kern="1200" dirty="0">
            <a:latin typeface="標楷體" pitchFamily="65" charset="-120"/>
            <a:ea typeface="標楷體" pitchFamily="65" charset="-120"/>
          </a:endParaRPr>
        </a:p>
        <a:p>
          <a:pPr marL="285750" lvl="1" indent="-285750" algn="l" defTabSz="1422400">
            <a:lnSpc>
              <a:spcPct val="90000"/>
            </a:lnSpc>
            <a:spcBef>
              <a:spcPct val="0"/>
            </a:spcBef>
            <a:spcAft>
              <a:spcPct val="15000"/>
            </a:spcAft>
            <a:buChar char="••"/>
          </a:pPr>
          <a:r>
            <a:rPr lang="zh-TW" altLang="en-US" sz="3200" kern="1200" dirty="0" smtClean="0">
              <a:latin typeface="標楷體" pitchFamily="65" charset="-120"/>
              <a:ea typeface="標楷體" pitchFamily="65" charset="-120"/>
            </a:rPr>
            <a:t>地方文化組織經營困難</a:t>
          </a:r>
          <a:endParaRPr lang="zh-TW" altLang="en-US" sz="3200" kern="1200" dirty="0">
            <a:latin typeface="標楷體" pitchFamily="65" charset="-120"/>
            <a:ea typeface="標楷體" pitchFamily="65" charset="-120"/>
          </a:endParaRPr>
        </a:p>
      </dsp:txBody>
      <dsp:txXfrm rot="-5400000">
        <a:off x="1548127" y="74219"/>
        <a:ext cx="6878642" cy="1297195"/>
      </dsp:txXfrm>
    </dsp:sp>
    <dsp:sp modelId="{BDE7E415-BDA8-4AB9-97D5-C23792E1DA10}">
      <dsp:nvSpPr>
        <dsp:cNvPr id="0" name=""/>
        <dsp:cNvSpPr/>
      </dsp:nvSpPr>
      <dsp:spPr>
        <a:xfrm rot="5400000">
          <a:off x="-331741" y="2358284"/>
          <a:ext cx="2211608" cy="1548126"/>
        </a:xfrm>
        <a:prstGeom prst="chevron">
          <a:avLst/>
        </a:prstGeom>
        <a:solidFill>
          <a:schemeClr val="accent1">
            <a:shade val="80000"/>
            <a:hueOff val="153123"/>
            <a:satOff val="-2196"/>
            <a:lumOff val="12807"/>
            <a:alphaOff val="0"/>
          </a:schemeClr>
        </a:solidFill>
        <a:ln w="25400" cap="flat" cmpd="sng" algn="ctr">
          <a:solidFill>
            <a:schemeClr val="accent1">
              <a:shade val="80000"/>
              <a:hueOff val="153123"/>
              <a:satOff val="-2196"/>
              <a:lumOff val="1280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zh-TW" altLang="en-US" sz="4000" b="1" kern="1200" dirty="0" smtClean="0">
              <a:latin typeface="標楷體" pitchFamily="65" charset="-120"/>
              <a:ea typeface="標楷體" pitchFamily="65" charset="-120"/>
            </a:rPr>
            <a:t>傳承</a:t>
          </a:r>
          <a:endParaRPr lang="zh-TW" altLang="en-US" sz="4000" b="1" kern="1200" dirty="0">
            <a:latin typeface="標楷體" pitchFamily="65" charset="-120"/>
            <a:ea typeface="標楷體" pitchFamily="65" charset="-120"/>
          </a:endParaRPr>
        </a:p>
      </dsp:txBody>
      <dsp:txXfrm rot="-5400000">
        <a:off x="0" y="2800606"/>
        <a:ext cx="1548126" cy="663482"/>
      </dsp:txXfrm>
    </dsp:sp>
    <dsp:sp modelId="{35EF5441-80BF-4196-BF99-A57E14BCA6CB}">
      <dsp:nvSpPr>
        <dsp:cNvPr id="0" name=""/>
        <dsp:cNvSpPr/>
      </dsp:nvSpPr>
      <dsp:spPr>
        <a:xfrm rot="5400000">
          <a:off x="4303762" y="-729092"/>
          <a:ext cx="1437545" cy="6948817"/>
        </a:xfrm>
        <a:prstGeom prst="round2SameRect">
          <a:avLst/>
        </a:prstGeom>
        <a:solidFill>
          <a:schemeClr val="lt1">
            <a:alpha val="90000"/>
            <a:hueOff val="0"/>
            <a:satOff val="0"/>
            <a:lumOff val="0"/>
            <a:alphaOff val="0"/>
          </a:schemeClr>
        </a:solidFill>
        <a:ln w="25400" cap="flat" cmpd="sng" algn="ctr">
          <a:solidFill>
            <a:schemeClr val="accent1">
              <a:shade val="80000"/>
              <a:hueOff val="153123"/>
              <a:satOff val="-2196"/>
              <a:lumOff val="1280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zh-TW" altLang="en-US" sz="3200" kern="1200" smtClean="0">
              <a:latin typeface="標楷體" pitchFamily="65" charset="-120"/>
              <a:ea typeface="標楷體" pitchFamily="65" charset="-120"/>
            </a:rPr>
            <a:t>人才資源不足、教育趨於停滯</a:t>
          </a:r>
          <a:endParaRPr lang="zh-TW" altLang="en-US" sz="3200" kern="1200" dirty="0">
            <a:latin typeface="標楷體" pitchFamily="65" charset="-120"/>
            <a:ea typeface="標楷體" pitchFamily="65" charset="-120"/>
          </a:endParaRPr>
        </a:p>
        <a:p>
          <a:pPr marL="285750" lvl="1" indent="-285750" algn="l" defTabSz="1422400">
            <a:lnSpc>
              <a:spcPct val="90000"/>
            </a:lnSpc>
            <a:spcBef>
              <a:spcPct val="0"/>
            </a:spcBef>
            <a:spcAft>
              <a:spcPct val="15000"/>
            </a:spcAft>
            <a:buChar char="••"/>
          </a:pPr>
          <a:r>
            <a:rPr lang="zh-TW" altLang="en-US" sz="3200" kern="1200" smtClean="0">
              <a:latin typeface="標楷體" pitchFamily="65" charset="-120"/>
              <a:ea typeface="標楷體" pitchFamily="65" charset="-120"/>
            </a:rPr>
            <a:t>工藝與設計能力尚未成熟</a:t>
          </a:r>
          <a:endParaRPr lang="zh-TW" altLang="en-US" sz="3200" kern="1200" dirty="0">
            <a:latin typeface="標楷體" pitchFamily="65" charset="-120"/>
            <a:ea typeface="標楷體" pitchFamily="65" charset="-120"/>
          </a:endParaRPr>
        </a:p>
      </dsp:txBody>
      <dsp:txXfrm rot="-5400000">
        <a:off x="1548127" y="2096718"/>
        <a:ext cx="6878642" cy="1297195"/>
      </dsp:txXfrm>
    </dsp:sp>
    <dsp:sp modelId="{4F0C6C19-F954-478E-86DC-055E968C5065}">
      <dsp:nvSpPr>
        <dsp:cNvPr id="0" name=""/>
        <dsp:cNvSpPr/>
      </dsp:nvSpPr>
      <dsp:spPr>
        <a:xfrm rot="5400000">
          <a:off x="-331741" y="4380784"/>
          <a:ext cx="2211608" cy="1548126"/>
        </a:xfrm>
        <a:prstGeom prst="chevron">
          <a:avLst/>
        </a:prstGeom>
        <a:solidFill>
          <a:schemeClr val="accent1">
            <a:shade val="80000"/>
            <a:hueOff val="306246"/>
            <a:satOff val="-4392"/>
            <a:lumOff val="25615"/>
            <a:alphaOff val="0"/>
          </a:schemeClr>
        </a:solidFill>
        <a:ln w="25400" cap="flat" cmpd="sng" algn="ctr">
          <a:solidFill>
            <a:schemeClr val="accent1">
              <a:shade val="80000"/>
              <a:hueOff val="306246"/>
              <a:satOff val="-4392"/>
              <a:lumOff val="2561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zh-TW" altLang="en-US" sz="4000" b="1" kern="1200" dirty="0" smtClean="0">
              <a:latin typeface="標楷體" pitchFamily="65" charset="-120"/>
              <a:ea typeface="標楷體" pitchFamily="65" charset="-120"/>
            </a:rPr>
            <a:t>再生</a:t>
          </a:r>
          <a:endParaRPr lang="zh-TW" altLang="en-US" sz="4000" b="1" kern="1200" dirty="0">
            <a:latin typeface="標楷體" pitchFamily="65" charset="-120"/>
            <a:ea typeface="標楷體" pitchFamily="65" charset="-120"/>
          </a:endParaRPr>
        </a:p>
      </dsp:txBody>
      <dsp:txXfrm rot="-5400000">
        <a:off x="0" y="4823106"/>
        <a:ext cx="1548126" cy="663482"/>
      </dsp:txXfrm>
    </dsp:sp>
    <dsp:sp modelId="{F95D7CD8-5A64-4F2F-899C-EC147D10D3EB}">
      <dsp:nvSpPr>
        <dsp:cNvPr id="0" name=""/>
        <dsp:cNvSpPr/>
      </dsp:nvSpPr>
      <dsp:spPr>
        <a:xfrm rot="5400000">
          <a:off x="4303762" y="1293406"/>
          <a:ext cx="1437545" cy="6948817"/>
        </a:xfrm>
        <a:prstGeom prst="round2SameRect">
          <a:avLst/>
        </a:prstGeom>
        <a:solidFill>
          <a:schemeClr val="lt1">
            <a:alpha val="90000"/>
            <a:hueOff val="0"/>
            <a:satOff val="0"/>
            <a:lumOff val="0"/>
            <a:alphaOff val="0"/>
          </a:schemeClr>
        </a:solidFill>
        <a:ln w="25400" cap="flat" cmpd="sng" algn="ctr">
          <a:solidFill>
            <a:schemeClr val="accent1">
              <a:shade val="80000"/>
              <a:hueOff val="306246"/>
              <a:satOff val="-4392"/>
              <a:lumOff val="2561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zh-TW" altLang="en-US" sz="3200" kern="1200" smtClean="0">
              <a:latin typeface="標楷體" pitchFamily="65" charset="-120"/>
              <a:ea typeface="標楷體" pitchFamily="65" charset="-120"/>
            </a:rPr>
            <a:t>推廣活動缺乏創新</a:t>
          </a:r>
          <a:endParaRPr lang="zh-TW" altLang="en-US" sz="3200" kern="1200" dirty="0">
            <a:latin typeface="標楷體" pitchFamily="65" charset="-120"/>
            <a:ea typeface="標楷體" pitchFamily="65" charset="-120"/>
          </a:endParaRPr>
        </a:p>
        <a:p>
          <a:pPr marL="285750" lvl="1" indent="-285750" algn="l" defTabSz="1422400">
            <a:lnSpc>
              <a:spcPct val="90000"/>
            </a:lnSpc>
            <a:spcBef>
              <a:spcPct val="0"/>
            </a:spcBef>
            <a:spcAft>
              <a:spcPct val="15000"/>
            </a:spcAft>
            <a:buChar char="••"/>
          </a:pPr>
          <a:r>
            <a:rPr lang="zh-TW" altLang="en-US" sz="3200" kern="1200" smtClean="0">
              <a:latin typeface="標楷體" pitchFamily="65" charset="-120"/>
              <a:ea typeface="標楷體" pitchFamily="65" charset="-120"/>
            </a:rPr>
            <a:t>藍染商品無市場需求</a:t>
          </a:r>
          <a:endParaRPr lang="zh-TW" altLang="en-US" sz="3200" kern="1200" dirty="0">
            <a:latin typeface="標楷體" pitchFamily="65" charset="-120"/>
            <a:ea typeface="標楷體" pitchFamily="65" charset="-120"/>
          </a:endParaRPr>
        </a:p>
      </dsp:txBody>
      <dsp:txXfrm rot="-5400000">
        <a:off x="1548127" y="4119217"/>
        <a:ext cx="6878642" cy="12971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46BDDB-3D26-4A6A-8450-9005D6FA7FD2}">
      <dsp:nvSpPr>
        <dsp:cNvPr id="0" name=""/>
        <dsp:cNvSpPr/>
      </dsp:nvSpPr>
      <dsp:spPr>
        <a:xfrm>
          <a:off x="1008112" y="491606"/>
          <a:ext cx="7056784" cy="10332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9CF63117-BC6F-4A81-8002-99305C2C90EB}">
      <dsp:nvSpPr>
        <dsp:cNvPr id="0" name=""/>
        <dsp:cNvSpPr/>
      </dsp:nvSpPr>
      <dsp:spPr>
        <a:xfrm>
          <a:off x="216022" y="0"/>
          <a:ext cx="4205278" cy="998441"/>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3384" tIns="0" rIns="213384" bIns="0" numCol="1" spcCol="1270" anchor="ctr" anchorCtr="0">
          <a:noAutofit/>
        </a:bodyPr>
        <a:lstStyle/>
        <a:p>
          <a:pPr lvl="0" algn="l" defTabSz="1822450">
            <a:lnSpc>
              <a:spcPct val="90000"/>
            </a:lnSpc>
            <a:spcBef>
              <a:spcPct val="0"/>
            </a:spcBef>
            <a:spcAft>
              <a:spcPct val="35000"/>
            </a:spcAft>
          </a:pPr>
          <a:r>
            <a:rPr lang="zh-TW" altLang="en-US" sz="4100" kern="1200" dirty="0" smtClean="0"/>
            <a:t> </a:t>
          </a:r>
          <a:endParaRPr lang="zh-TW" altLang="en-US" sz="4100" kern="1200" dirty="0"/>
        </a:p>
      </dsp:txBody>
      <dsp:txXfrm>
        <a:off x="264762" y="48740"/>
        <a:ext cx="4107798" cy="900961"/>
      </dsp:txXfrm>
    </dsp:sp>
    <dsp:sp modelId="{75F407F2-53C1-4C4E-A466-36A7C023CE77}">
      <dsp:nvSpPr>
        <dsp:cNvPr id="0" name=""/>
        <dsp:cNvSpPr/>
      </dsp:nvSpPr>
      <dsp:spPr>
        <a:xfrm>
          <a:off x="1008112" y="2073380"/>
          <a:ext cx="7056784" cy="10332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88530169-64B5-4191-9FA5-E785FE9DE4C9}">
      <dsp:nvSpPr>
        <dsp:cNvPr id="0" name=""/>
        <dsp:cNvSpPr/>
      </dsp:nvSpPr>
      <dsp:spPr>
        <a:xfrm>
          <a:off x="218260" y="1477499"/>
          <a:ext cx="4205278" cy="961018"/>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3384" tIns="0" rIns="213384" bIns="0" numCol="1" spcCol="1270" anchor="ctr" anchorCtr="0">
          <a:noAutofit/>
        </a:bodyPr>
        <a:lstStyle/>
        <a:p>
          <a:pPr lvl="0" algn="l" defTabSz="1822450">
            <a:lnSpc>
              <a:spcPct val="90000"/>
            </a:lnSpc>
            <a:spcBef>
              <a:spcPct val="0"/>
            </a:spcBef>
            <a:spcAft>
              <a:spcPct val="35000"/>
            </a:spcAft>
          </a:pPr>
          <a:r>
            <a:rPr lang="zh-TW" altLang="en-US" sz="4100" kern="1200" dirty="0" smtClean="0"/>
            <a:t> </a:t>
          </a:r>
          <a:endParaRPr lang="zh-TW" altLang="en-US" sz="4100" kern="1200" dirty="0"/>
        </a:p>
      </dsp:txBody>
      <dsp:txXfrm>
        <a:off x="265173" y="1524412"/>
        <a:ext cx="4111452" cy="867192"/>
      </dsp:txXfrm>
    </dsp:sp>
    <dsp:sp modelId="{3ED5B5A8-4D78-4D8C-82B9-5CAD596823A5}">
      <dsp:nvSpPr>
        <dsp:cNvPr id="0" name=""/>
        <dsp:cNvSpPr/>
      </dsp:nvSpPr>
      <dsp:spPr>
        <a:xfrm>
          <a:off x="1008192" y="3655630"/>
          <a:ext cx="7056703" cy="10332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DFB15EB2-DD5B-4B81-91B9-5E9AF2622460}">
      <dsp:nvSpPr>
        <dsp:cNvPr id="0" name=""/>
        <dsp:cNvSpPr/>
      </dsp:nvSpPr>
      <dsp:spPr>
        <a:xfrm>
          <a:off x="245745" y="3041397"/>
          <a:ext cx="4187777" cy="954652"/>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3384" tIns="0" rIns="213384" bIns="0" numCol="1" spcCol="1270" anchor="ctr" anchorCtr="0">
          <a:noAutofit/>
        </a:bodyPr>
        <a:lstStyle/>
        <a:p>
          <a:pPr lvl="0" algn="l" defTabSz="1822450">
            <a:lnSpc>
              <a:spcPct val="90000"/>
            </a:lnSpc>
            <a:spcBef>
              <a:spcPct val="0"/>
            </a:spcBef>
            <a:spcAft>
              <a:spcPct val="35000"/>
            </a:spcAft>
          </a:pPr>
          <a:r>
            <a:rPr lang="zh-TW" altLang="en-US" sz="4100" kern="1200" dirty="0" smtClean="0"/>
            <a:t> </a:t>
          </a:r>
          <a:endParaRPr lang="zh-TW" altLang="en-US" sz="4100" kern="1200" dirty="0"/>
        </a:p>
      </dsp:txBody>
      <dsp:txXfrm>
        <a:off x="292347" y="3087999"/>
        <a:ext cx="4094573" cy="8614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F18F89-11B1-47BE-A867-8F6A8CE0124F}">
      <dsp:nvSpPr>
        <dsp:cNvPr id="0" name=""/>
        <dsp:cNvSpPr/>
      </dsp:nvSpPr>
      <dsp:spPr>
        <a:xfrm>
          <a:off x="1728750" y="399968"/>
          <a:ext cx="1863486" cy="744907"/>
        </a:xfrm>
        <a:prstGeom prst="chevron">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30480" rIns="0" bIns="30480" numCol="1" spcCol="1270" anchor="ctr" anchorCtr="0">
          <a:noAutofit/>
        </a:bodyPr>
        <a:lstStyle/>
        <a:p>
          <a:pPr lvl="0" algn="ctr" defTabSz="2133600">
            <a:lnSpc>
              <a:spcPct val="90000"/>
            </a:lnSpc>
            <a:spcBef>
              <a:spcPct val="0"/>
            </a:spcBef>
            <a:spcAft>
              <a:spcPct val="35000"/>
            </a:spcAft>
          </a:pPr>
          <a:r>
            <a:rPr lang="en-US" altLang="zh-TW" sz="4800" kern="1200" dirty="0" smtClean="0"/>
            <a:t> </a:t>
          </a:r>
          <a:endParaRPr lang="zh-TW" altLang="en-US" sz="4800" kern="1200" dirty="0"/>
        </a:p>
      </dsp:txBody>
      <dsp:txXfrm>
        <a:off x="2101204" y="399968"/>
        <a:ext cx="1118579" cy="744907"/>
      </dsp:txXfrm>
    </dsp:sp>
    <dsp:sp modelId="{8041C2F4-D5B0-4198-AFFD-29F145D8DAA5}">
      <dsp:nvSpPr>
        <dsp:cNvPr id="0" name=""/>
        <dsp:cNvSpPr/>
      </dsp:nvSpPr>
      <dsp:spPr>
        <a:xfrm>
          <a:off x="3323447" y="0"/>
          <a:ext cx="5114260" cy="1495835"/>
        </a:xfrm>
        <a:prstGeom prst="chevron">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38100" rIns="0" bIns="38100" numCol="1" spcCol="1270" anchor="ctr" anchorCtr="0">
          <a:noAutofit/>
        </a:bodyPr>
        <a:lstStyle/>
        <a:p>
          <a:pPr lvl="0" algn="ctr" defTabSz="2667000">
            <a:lnSpc>
              <a:spcPct val="90000"/>
            </a:lnSpc>
            <a:spcBef>
              <a:spcPct val="0"/>
            </a:spcBef>
            <a:spcAft>
              <a:spcPct val="35000"/>
            </a:spcAft>
          </a:pPr>
          <a:r>
            <a:rPr lang="zh-TW" altLang="en-US" sz="6000" b="1" kern="1200" dirty="0" smtClean="0">
              <a:latin typeface="標楷體" pitchFamily="65" charset="-120"/>
              <a:ea typeface="標楷體" pitchFamily="65" charset="-120"/>
            </a:rPr>
            <a:t>在地化</a:t>
          </a:r>
          <a:endParaRPr lang="zh-TW" altLang="en-US" sz="6000" b="1" kern="1200" dirty="0">
            <a:latin typeface="標楷體" pitchFamily="65" charset="-120"/>
            <a:ea typeface="標楷體" pitchFamily="65" charset="-120"/>
          </a:endParaRPr>
        </a:p>
      </dsp:txBody>
      <dsp:txXfrm>
        <a:off x="4071365" y="0"/>
        <a:ext cx="3618425" cy="1495835"/>
      </dsp:txXfrm>
    </dsp:sp>
    <dsp:sp modelId="{80DCBB04-DD13-4E08-A3F8-21224CA9C7C0}">
      <dsp:nvSpPr>
        <dsp:cNvPr id="0" name=""/>
        <dsp:cNvSpPr/>
      </dsp:nvSpPr>
      <dsp:spPr>
        <a:xfrm>
          <a:off x="1648642" y="2082188"/>
          <a:ext cx="1840643" cy="831846"/>
        </a:xfrm>
        <a:prstGeom prst="chevron">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30480" rIns="0" bIns="30480" numCol="1" spcCol="1270" anchor="ctr" anchorCtr="0">
          <a:noAutofit/>
        </a:bodyPr>
        <a:lstStyle/>
        <a:p>
          <a:pPr lvl="0" algn="ctr" defTabSz="2133600">
            <a:lnSpc>
              <a:spcPct val="90000"/>
            </a:lnSpc>
            <a:spcBef>
              <a:spcPct val="0"/>
            </a:spcBef>
            <a:spcAft>
              <a:spcPct val="35000"/>
            </a:spcAft>
          </a:pPr>
          <a:r>
            <a:rPr lang="en-US" altLang="zh-TW" sz="4800" kern="1200" dirty="0" smtClean="0"/>
            <a:t> </a:t>
          </a:r>
          <a:endParaRPr lang="zh-TW" altLang="en-US" sz="4800" kern="1200" dirty="0"/>
        </a:p>
      </dsp:txBody>
      <dsp:txXfrm>
        <a:off x="2064565" y="2082188"/>
        <a:ext cx="1008797" cy="831846"/>
      </dsp:txXfrm>
    </dsp:sp>
    <dsp:sp modelId="{6871305A-E53E-418B-B06C-FD1807652F11}">
      <dsp:nvSpPr>
        <dsp:cNvPr id="0" name=""/>
        <dsp:cNvSpPr/>
      </dsp:nvSpPr>
      <dsp:spPr>
        <a:xfrm>
          <a:off x="3383623" y="1685409"/>
          <a:ext cx="5137109" cy="1495835"/>
        </a:xfrm>
        <a:prstGeom prst="chevron">
          <a:avLst/>
        </a:prstGeom>
        <a:solidFill>
          <a:schemeClr val="accent4">
            <a:tint val="40000"/>
            <a:alpha val="90000"/>
            <a:hueOff val="-1972853"/>
            <a:satOff val="11079"/>
            <a:lumOff val="704"/>
            <a:alphaOff val="0"/>
          </a:schemeClr>
        </a:solidFill>
        <a:ln w="9525" cap="flat" cmpd="sng" algn="ctr">
          <a:solidFill>
            <a:schemeClr val="accent4">
              <a:tint val="40000"/>
              <a:alpha val="90000"/>
              <a:hueOff val="-1972853"/>
              <a:satOff val="11079"/>
              <a:lumOff val="704"/>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38100" rIns="0" bIns="38100" numCol="1" spcCol="1270" anchor="ctr" anchorCtr="0">
          <a:noAutofit/>
        </a:bodyPr>
        <a:lstStyle/>
        <a:p>
          <a:pPr lvl="0" algn="ctr" defTabSz="2667000">
            <a:lnSpc>
              <a:spcPct val="90000"/>
            </a:lnSpc>
            <a:spcBef>
              <a:spcPct val="0"/>
            </a:spcBef>
            <a:spcAft>
              <a:spcPct val="35000"/>
            </a:spcAft>
          </a:pPr>
          <a:r>
            <a:rPr lang="zh-TW" altLang="en-US" sz="6000" b="1" kern="1200" dirty="0" smtClean="0">
              <a:latin typeface="標楷體" pitchFamily="65" charset="-120"/>
              <a:ea typeface="標楷體" pitchFamily="65" charset="-120"/>
            </a:rPr>
            <a:t>精緻化</a:t>
          </a:r>
          <a:endParaRPr lang="zh-TW" altLang="en-US" sz="6000" b="1" kern="1200" dirty="0">
            <a:latin typeface="標楷體" pitchFamily="65" charset="-120"/>
            <a:ea typeface="標楷體" pitchFamily="65" charset="-120"/>
          </a:endParaRPr>
        </a:p>
      </dsp:txBody>
      <dsp:txXfrm>
        <a:off x="4131541" y="1685409"/>
        <a:ext cx="3641274" cy="1495835"/>
      </dsp:txXfrm>
    </dsp:sp>
    <dsp:sp modelId="{211A8626-33D2-4F4F-93B2-123CA980783B}">
      <dsp:nvSpPr>
        <dsp:cNvPr id="0" name=""/>
        <dsp:cNvSpPr/>
      </dsp:nvSpPr>
      <dsp:spPr>
        <a:xfrm>
          <a:off x="1648642" y="3844525"/>
          <a:ext cx="1863486" cy="803461"/>
        </a:xfrm>
        <a:prstGeom prst="chevron">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30480" rIns="0" bIns="30480" numCol="1" spcCol="1270" anchor="ctr" anchorCtr="0">
          <a:noAutofit/>
        </a:bodyPr>
        <a:lstStyle/>
        <a:p>
          <a:pPr lvl="0" algn="ctr" defTabSz="2133600">
            <a:lnSpc>
              <a:spcPct val="90000"/>
            </a:lnSpc>
            <a:spcBef>
              <a:spcPct val="0"/>
            </a:spcBef>
            <a:spcAft>
              <a:spcPct val="35000"/>
            </a:spcAft>
          </a:pPr>
          <a:r>
            <a:rPr lang="en-US" altLang="zh-TW" sz="4800" kern="1200" dirty="0" smtClean="0"/>
            <a:t> </a:t>
          </a:r>
          <a:endParaRPr lang="zh-TW" altLang="en-US" sz="4800" kern="1200" dirty="0"/>
        </a:p>
      </dsp:txBody>
      <dsp:txXfrm>
        <a:off x="2050373" y="3844525"/>
        <a:ext cx="1060025" cy="803461"/>
      </dsp:txXfrm>
    </dsp:sp>
    <dsp:sp modelId="{F768AC3D-6EF6-4447-A031-8B7688DCB2BE}">
      <dsp:nvSpPr>
        <dsp:cNvPr id="0" name=""/>
        <dsp:cNvSpPr/>
      </dsp:nvSpPr>
      <dsp:spPr>
        <a:xfrm>
          <a:off x="3383617" y="3491428"/>
          <a:ext cx="5154124" cy="1495835"/>
        </a:xfrm>
        <a:prstGeom prst="chevron">
          <a:avLst/>
        </a:prstGeom>
        <a:solidFill>
          <a:schemeClr val="accent4">
            <a:tint val="40000"/>
            <a:alpha val="90000"/>
            <a:hueOff val="-3945706"/>
            <a:satOff val="22157"/>
            <a:lumOff val="1408"/>
            <a:alphaOff val="0"/>
          </a:schemeClr>
        </a:solidFill>
        <a:ln w="9525" cap="flat" cmpd="sng" algn="ctr">
          <a:solidFill>
            <a:schemeClr val="accent4">
              <a:tint val="40000"/>
              <a:alpha val="90000"/>
              <a:hueOff val="-3945706"/>
              <a:satOff val="22157"/>
              <a:lumOff val="1408"/>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0960" tIns="30480" rIns="0" bIns="30480" numCol="1" spcCol="1270" anchor="ctr" anchorCtr="0">
          <a:noAutofit/>
        </a:bodyPr>
        <a:lstStyle/>
        <a:p>
          <a:pPr lvl="0" algn="ctr" defTabSz="2133600">
            <a:lnSpc>
              <a:spcPct val="90000"/>
            </a:lnSpc>
            <a:spcBef>
              <a:spcPct val="0"/>
            </a:spcBef>
            <a:spcAft>
              <a:spcPct val="35000"/>
            </a:spcAft>
          </a:pPr>
          <a:r>
            <a:rPr lang="zh-TW" altLang="en-US" sz="4800" b="1" kern="1200" smtClean="0">
              <a:latin typeface="標楷體" pitchFamily="65" charset="-120"/>
              <a:ea typeface="標楷體" pitchFamily="65" charset="-120"/>
            </a:rPr>
            <a:t>文化創意產業</a:t>
          </a:r>
          <a:r>
            <a:rPr lang="zh-TW" altLang="en-US" sz="4800" b="1" kern="1200" dirty="0" smtClean="0">
              <a:latin typeface="標楷體" pitchFamily="65" charset="-120"/>
              <a:ea typeface="標楷體" pitchFamily="65" charset="-120"/>
            </a:rPr>
            <a:t>化</a:t>
          </a:r>
          <a:endParaRPr lang="zh-TW" altLang="en-US" sz="4800" b="1" kern="1200" dirty="0">
            <a:latin typeface="標楷體" pitchFamily="65" charset="-120"/>
            <a:ea typeface="標楷體" pitchFamily="65" charset="-120"/>
          </a:endParaRPr>
        </a:p>
      </dsp:txBody>
      <dsp:txXfrm>
        <a:off x="4131535" y="3491428"/>
        <a:ext cx="3658289" cy="14958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1254CD-2EB2-4FE2-83BE-2FA3E87B58A3}">
      <dsp:nvSpPr>
        <dsp:cNvPr id="0" name=""/>
        <dsp:cNvSpPr/>
      </dsp:nvSpPr>
      <dsp:spPr>
        <a:xfrm>
          <a:off x="-7002694" y="-1070542"/>
          <a:ext cx="8333772" cy="8333772"/>
        </a:xfrm>
        <a:prstGeom prst="blockArc">
          <a:avLst>
            <a:gd name="adj1" fmla="val 18900000"/>
            <a:gd name="adj2" fmla="val 2700000"/>
            <a:gd name="adj3" fmla="val 259"/>
          </a:avLst>
        </a:pr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07C57-22A8-4CC0-847C-57CF6D5ED9CF}">
      <dsp:nvSpPr>
        <dsp:cNvPr id="0" name=""/>
        <dsp:cNvSpPr/>
      </dsp:nvSpPr>
      <dsp:spPr>
        <a:xfrm>
          <a:off x="581241" y="386919"/>
          <a:ext cx="7559551" cy="774333"/>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14627" tIns="88900" rIns="88900" bIns="88900" numCol="1" spcCol="1270" anchor="ctr" anchorCtr="0">
          <a:noAutofit/>
        </a:bodyPr>
        <a:lstStyle/>
        <a:p>
          <a:pPr lvl="0" algn="ctr" defTabSz="1555750">
            <a:lnSpc>
              <a:spcPct val="90000"/>
            </a:lnSpc>
            <a:spcBef>
              <a:spcPct val="0"/>
            </a:spcBef>
            <a:spcAft>
              <a:spcPct val="35000"/>
            </a:spcAft>
          </a:pPr>
          <a:r>
            <a:rPr lang="zh-TW" sz="3500" b="1" kern="1200" dirty="0" smtClean="0">
              <a:latin typeface="標楷體" pitchFamily="65" charset="-120"/>
              <a:ea typeface="標楷體" pitchFamily="65" charset="-120"/>
            </a:rPr>
            <a:t>注入源源不斷的生命力</a:t>
          </a:r>
          <a:r>
            <a:rPr lang="en-US" altLang="zh-TW" sz="3500" b="1" kern="1200" dirty="0" smtClean="0">
              <a:latin typeface="標楷體" pitchFamily="65" charset="-120"/>
              <a:ea typeface="標楷體" pitchFamily="65" charset="-120"/>
              <a:hlinkClick xmlns:r="http://schemas.openxmlformats.org/officeDocument/2006/relationships" r:id="" action="ppaction://hlinksldjump"/>
            </a:rPr>
            <a:t>.</a:t>
          </a:r>
          <a:endParaRPr lang="zh-TW" altLang="en-US" sz="3500" kern="1200" dirty="0">
            <a:latin typeface="標楷體" pitchFamily="65" charset="-120"/>
            <a:ea typeface="標楷體" pitchFamily="65" charset="-120"/>
          </a:endParaRPr>
        </a:p>
      </dsp:txBody>
      <dsp:txXfrm>
        <a:off x="581241" y="386919"/>
        <a:ext cx="7559551" cy="774333"/>
      </dsp:txXfrm>
    </dsp:sp>
    <dsp:sp modelId="{A53F6846-619B-4C2F-8DEC-741C9513B7E4}">
      <dsp:nvSpPr>
        <dsp:cNvPr id="0" name=""/>
        <dsp:cNvSpPr/>
      </dsp:nvSpPr>
      <dsp:spPr>
        <a:xfrm>
          <a:off x="97283" y="290127"/>
          <a:ext cx="967917" cy="967917"/>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50891B0A-0007-4482-BFE6-0DF7E2D423C4}">
      <dsp:nvSpPr>
        <dsp:cNvPr id="0" name=""/>
        <dsp:cNvSpPr/>
      </dsp:nvSpPr>
      <dsp:spPr>
        <a:xfrm>
          <a:off x="1136106" y="1548048"/>
          <a:ext cx="7004686" cy="774333"/>
        </a:xfrm>
        <a:prstGeom prst="rect">
          <a:avLst/>
        </a:prstGeom>
        <a:gradFill rotWithShape="0">
          <a:gsLst>
            <a:gs pos="0">
              <a:schemeClr val="accent2">
                <a:hueOff val="1170380"/>
                <a:satOff val="-1460"/>
                <a:lumOff val="343"/>
                <a:alphaOff val="0"/>
                <a:shade val="51000"/>
                <a:satMod val="130000"/>
              </a:schemeClr>
            </a:gs>
            <a:gs pos="80000">
              <a:schemeClr val="accent2">
                <a:hueOff val="1170380"/>
                <a:satOff val="-1460"/>
                <a:lumOff val="343"/>
                <a:alphaOff val="0"/>
                <a:shade val="93000"/>
                <a:satMod val="130000"/>
              </a:schemeClr>
            </a:gs>
            <a:gs pos="100000">
              <a:schemeClr val="accent2">
                <a:hueOff val="1170380"/>
                <a:satOff val="-1460"/>
                <a:lumOff val="34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14627" tIns="88900" rIns="88900" bIns="88900" numCol="1" spcCol="1270" anchor="ctr" anchorCtr="0">
          <a:noAutofit/>
        </a:bodyPr>
        <a:lstStyle/>
        <a:p>
          <a:pPr lvl="0" algn="ctr" defTabSz="1555750">
            <a:lnSpc>
              <a:spcPct val="90000"/>
            </a:lnSpc>
            <a:spcBef>
              <a:spcPct val="0"/>
            </a:spcBef>
            <a:spcAft>
              <a:spcPct val="35000"/>
            </a:spcAft>
          </a:pPr>
          <a:r>
            <a:rPr lang="zh-TW" altLang="en-US" sz="3500" b="1" kern="1200" dirty="0" smtClean="0">
              <a:latin typeface="標楷體" pitchFamily="65" charset="-120"/>
              <a:ea typeface="標楷體" pitchFamily="65" charset="-120"/>
            </a:rPr>
            <a:t>頂真的精神</a:t>
          </a:r>
          <a:r>
            <a:rPr lang="en-US" altLang="zh-TW" sz="3500" b="1" kern="1200" dirty="0" smtClean="0">
              <a:latin typeface="標楷體" pitchFamily="65" charset="-120"/>
              <a:ea typeface="標楷體" pitchFamily="65" charset="-120"/>
              <a:hlinkClick xmlns:r="http://schemas.openxmlformats.org/officeDocument/2006/relationships" r:id="" action="ppaction://hlinksldjump"/>
            </a:rPr>
            <a:t>.</a:t>
          </a:r>
          <a:endParaRPr lang="zh-TW" altLang="en-US" sz="3500" kern="1200" dirty="0">
            <a:latin typeface="標楷體" pitchFamily="65" charset="-120"/>
            <a:ea typeface="標楷體" pitchFamily="65" charset="-120"/>
          </a:endParaRPr>
        </a:p>
      </dsp:txBody>
      <dsp:txXfrm>
        <a:off x="1136106" y="1548048"/>
        <a:ext cx="7004686" cy="774333"/>
      </dsp:txXfrm>
    </dsp:sp>
    <dsp:sp modelId="{5CF18D88-696D-4336-9F14-44CF2C3BC293}">
      <dsp:nvSpPr>
        <dsp:cNvPr id="0" name=""/>
        <dsp:cNvSpPr/>
      </dsp:nvSpPr>
      <dsp:spPr>
        <a:xfrm>
          <a:off x="652148" y="1451256"/>
          <a:ext cx="967917" cy="967917"/>
        </a:xfrm>
        <a:prstGeom prst="ellipse">
          <a:avLst/>
        </a:prstGeom>
        <a:solidFill>
          <a:schemeClr val="lt1">
            <a:hueOff val="0"/>
            <a:satOff val="0"/>
            <a:lumOff val="0"/>
            <a:alphaOff val="0"/>
          </a:schemeClr>
        </a:solidFill>
        <a:ln w="9525" cap="flat" cmpd="sng" algn="ctr">
          <a:solidFill>
            <a:schemeClr val="accent2">
              <a:hueOff val="1170380"/>
              <a:satOff val="-1460"/>
              <a:lumOff val="343"/>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F5ED8923-C2B1-4E6A-AA92-F3DA8CD7CAE5}">
      <dsp:nvSpPr>
        <dsp:cNvPr id="0" name=""/>
        <dsp:cNvSpPr/>
      </dsp:nvSpPr>
      <dsp:spPr>
        <a:xfrm>
          <a:off x="1306405" y="2709177"/>
          <a:ext cx="6834387" cy="774333"/>
        </a:xfrm>
        <a:prstGeom prst="rect">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14627" tIns="88900" rIns="88900" bIns="88900" numCol="1" spcCol="1270" anchor="ctr" anchorCtr="0">
          <a:noAutofit/>
        </a:bodyPr>
        <a:lstStyle/>
        <a:p>
          <a:pPr lvl="0" algn="ctr" defTabSz="1555750">
            <a:lnSpc>
              <a:spcPct val="90000"/>
            </a:lnSpc>
            <a:spcBef>
              <a:spcPct val="0"/>
            </a:spcBef>
            <a:spcAft>
              <a:spcPct val="35000"/>
            </a:spcAft>
          </a:pPr>
          <a:r>
            <a:rPr lang="zh-TW" sz="3500" b="1" kern="1200" dirty="0" smtClean="0">
              <a:latin typeface="標楷體" pitchFamily="65" charset="-120"/>
              <a:ea typeface="標楷體" pitchFamily="65" charset="-120"/>
            </a:rPr>
            <a:t>復古與創意的融合</a:t>
          </a:r>
          <a:r>
            <a:rPr lang="en-US" altLang="zh-TW" sz="3500" b="1" kern="1200" dirty="0" smtClean="0">
              <a:latin typeface="標楷體" pitchFamily="65" charset="-120"/>
              <a:ea typeface="標楷體" pitchFamily="65" charset="-120"/>
              <a:hlinkClick xmlns:r="http://schemas.openxmlformats.org/officeDocument/2006/relationships" r:id="" action="ppaction://hlinksldjump"/>
            </a:rPr>
            <a:t>.</a:t>
          </a:r>
          <a:endParaRPr lang="zh-TW" altLang="en-US" sz="3500" kern="1200" dirty="0">
            <a:latin typeface="標楷體" pitchFamily="65" charset="-120"/>
            <a:ea typeface="標楷體" pitchFamily="65" charset="-120"/>
          </a:endParaRPr>
        </a:p>
      </dsp:txBody>
      <dsp:txXfrm>
        <a:off x="1306405" y="2709177"/>
        <a:ext cx="6834387" cy="774333"/>
      </dsp:txXfrm>
    </dsp:sp>
    <dsp:sp modelId="{A7CEF242-5E1B-446F-8043-F5B20AAF2579}">
      <dsp:nvSpPr>
        <dsp:cNvPr id="0" name=""/>
        <dsp:cNvSpPr/>
      </dsp:nvSpPr>
      <dsp:spPr>
        <a:xfrm>
          <a:off x="822447" y="2612385"/>
          <a:ext cx="967917" cy="967917"/>
        </a:xfrm>
        <a:prstGeom prst="ellipse">
          <a:avLst/>
        </a:prstGeom>
        <a:solidFill>
          <a:schemeClr val="lt1">
            <a:hueOff val="0"/>
            <a:satOff val="0"/>
            <a:lumOff val="0"/>
            <a:alphaOff val="0"/>
          </a:schemeClr>
        </a:solidFill>
        <a:ln w="9525" cap="flat" cmpd="sng" algn="ctr">
          <a:solidFill>
            <a:schemeClr val="accent2">
              <a:hueOff val="2340759"/>
              <a:satOff val="-2919"/>
              <a:lumOff val="686"/>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E6BF8B6C-3F8B-46E4-B56E-2379C77226D9}">
      <dsp:nvSpPr>
        <dsp:cNvPr id="0" name=""/>
        <dsp:cNvSpPr/>
      </dsp:nvSpPr>
      <dsp:spPr>
        <a:xfrm>
          <a:off x="1136106" y="3870306"/>
          <a:ext cx="7004686" cy="774333"/>
        </a:xfrm>
        <a:prstGeom prst="rect">
          <a:avLst/>
        </a:prstGeom>
        <a:gradFill rotWithShape="0">
          <a:gsLst>
            <a:gs pos="0">
              <a:schemeClr val="accent2">
                <a:hueOff val="3511139"/>
                <a:satOff val="-4379"/>
                <a:lumOff val="1030"/>
                <a:alphaOff val="0"/>
                <a:shade val="51000"/>
                <a:satMod val="130000"/>
              </a:schemeClr>
            </a:gs>
            <a:gs pos="80000">
              <a:schemeClr val="accent2">
                <a:hueOff val="3511139"/>
                <a:satOff val="-4379"/>
                <a:lumOff val="1030"/>
                <a:alphaOff val="0"/>
                <a:shade val="93000"/>
                <a:satMod val="130000"/>
              </a:schemeClr>
            </a:gs>
            <a:gs pos="100000">
              <a:schemeClr val="accent2">
                <a:hueOff val="3511139"/>
                <a:satOff val="-4379"/>
                <a:lumOff val="10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14627" tIns="88900" rIns="88900" bIns="88900" numCol="1" spcCol="1270" anchor="ctr" anchorCtr="0">
          <a:noAutofit/>
        </a:bodyPr>
        <a:lstStyle/>
        <a:p>
          <a:pPr lvl="0" algn="ctr" defTabSz="1555750">
            <a:lnSpc>
              <a:spcPct val="90000"/>
            </a:lnSpc>
            <a:spcBef>
              <a:spcPct val="0"/>
            </a:spcBef>
            <a:spcAft>
              <a:spcPct val="35000"/>
            </a:spcAft>
          </a:pPr>
          <a:r>
            <a:rPr lang="zh-TW" sz="3500" b="1" kern="1200" dirty="0" smtClean="0">
              <a:latin typeface="標楷體" pitchFamily="65" charset="-120"/>
              <a:ea typeface="標楷體" pitchFamily="65" charset="-120"/>
            </a:rPr>
            <a:t>凝聚社區意識</a:t>
          </a:r>
          <a:r>
            <a:rPr lang="en-US" altLang="zh-TW" sz="3500" b="1" kern="1200" dirty="0" smtClean="0">
              <a:latin typeface="標楷體" pitchFamily="65" charset="-120"/>
              <a:ea typeface="標楷體" pitchFamily="65" charset="-120"/>
              <a:hlinkClick xmlns:r="http://schemas.openxmlformats.org/officeDocument/2006/relationships" r:id="" action="ppaction://hlinksldjump"/>
            </a:rPr>
            <a:t>.</a:t>
          </a:r>
          <a:endParaRPr lang="zh-TW" altLang="en-US" sz="3500" kern="1200" dirty="0">
            <a:latin typeface="標楷體" pitchFamily="65" charset="-120"/>
            <a:ea typeface="標楷體" pitchFamily="65" charset="-120"/>
          </a:endParaRPr>
        </a:p>
      </dsp:txBody>
      <dsp:txXfrm>
        <a:off x="1136106" y="3870306"/>
        <a:ext cx="7004686" cy="774333"/>
      </dsp:txXfrm>
    </dsp:sp>
    <dsp:sp modelId="{1F3C3AD2-5BA7-43C2-B489-4B285341A8B1}">
      <dsp:nvSpPr>
        <dsp:cNvPr id="0" name=""/>
        <dsp:cNvSpPr/>
      </dsp:nvSpPr>
      <dsp:spPr>
        <a:xfrm>
          <a:off x="652148" y="3773514"/>
          <a:ext cx="967917" cy="967917"/>
        </a:xfrm>
        <a:prstGeom prst="ellipse">
          <a:avLst/>
        </a:prstGeom>
        <a:solidFill>
          <a:schemeClr val="lt1">
            <a:hueOff val="0"/>
            <a:satOff val="0"/>
            <a:lumOff val="0"/>
            <a:alphaOff val="0"/>
          </a:schemeClr>
        </a:solidFill>
        <a:ln w="9525" cap="flat" cmpd="sng" algn="ctr">
          <a:solidFill>
            <a:schemeClr val="accent2">
              <a:hueOff val="3511139"/>
              <a:satOff val="-4379"/>
              <a:lumOff val="103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EB81E28E-8AAC-4841-97F5-80F42DCA7A80}">
      <dsp:nvSpPr>
        <dsp:cNvPr id="0" name=""/>
        <dsp:cNvSpPr/>
      </dsp:nvSpPr>
      <dsp:spPr>
        <a:xfrm>
          <a:off x="581241" y="5031435"/>
          <a:ext cx="7559551" cy="774333"/>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14627" tIns="88900" rIns="88900" bIns="88900" numCol="1" spcCol="1270" anchor="ctr" anchorCtr="0">
          <a:noAutofit/>
        </a:bodyPr>
        <a:lstStyle/>
        <a:p>
          <a:pPr lvl="0" algn="ctr" defTabSz="1555750">
            <a:lnSpc>
              <a:spcPct val="90000"/>
            </a:lnSpc>
            <a:spcBef>
              <a:spcPct val="0"/>
            </a:spcBef>
            <a:spcAft>
              <a:spcPct val="35000"/>
            </a:spcAft>
          </a:pPr>
          <a:r>
            <a:rPr lang="zh-TW" sz="3500" b="1" kern="1200" dirty="0" smtClean="0">
              <a:latin typeface="標楷體" pitchFamily="65" charset="-120"/>
              <a:ea typeface="標楷體" pitchFamily="65" charset="-120"/>
            </a:rPr>
            <a:t>天天天藍</a:t>
          </a:r>
          <a:r>
            <a:rPr lang="en-US" sz="3500" b="1" kern="1200" dirty="0" smtClean="0">
              <a:latin typeface="標楷體" pitchFamily="65" charset="-120"/>
              <a:ea typeface="標楷體" pitchFamily="65" charset="-120"/>
            </a:rPr>
            <a:t>--</a:t>
          </a:r>
          <a:r>
            <a:rPr lang="zh-TW" sz="3500" b="1" kern="1200" dirty="0" smtClean="0">
              <a:latin typeface="標楷體" pitchFamily="65" charset="-120"/>
              <a:ea typeface="標楷體" pitchFamily="65" charset="-120"/>
            </a:rPr>
            <a:t>簡樸與樂觀進取的精神</a:t>
          </a:r>
          <a:r>
            <a:rPr lang="en-US" altLang="zh-TW" sz="3500" b="1" kern="1200" dirty="0" smtClean="0">
              <a:latin typeface="標楷體" pitchFamily="65" charset="-120"/>
              <a:ea typeface="標楷體" pitchFamily="65" charset="-120"/>
              <a:hlinkClick xmlns:r="http://schemas.openxmlformats.org/officeDocument/2006/relationships" r:id="" action="ppaction://hlinksldjump"/>
            </a:rPr>
            <a:t>.</a:t>
          </a:r>
          <a:endParaRPr lang="zh-TW" altLang="en-US" sz="3500" kern="1200" dirty="0">
            <a:latin typeface="標楷體" pitchFamily="65" charset="-120"/>
            <a:ea typeface="標楷體" pitchFamily="65" charset="-120"/>
          </a:endParaRPr>
        </a:p>
      </dsp:txBody>
      <dsp:txXfrm>
        <a:off x="581241" y="5031435"/>
        <a:ext cx="7559551" cy="774333"/>
      </dsp:txXfrm>
    </dsp:sp>
    <dsp:sp modelId="{5EF2B7C1-8E7F-4735-A4B2-79B3D34B33F7}">
      <dsp:nvSpPr>
        <dsp:cNvPr id="0" name=""/>
        <dsp:cNvSpPr/>
      </dsp:nvSpPr>
      <dsp:spPr>
        <a:xfrm>
          <a:off x="97283" y="4934643"/>
          <a:ext cx="967917" cy="967917"/>
        </a:xfrm>
        <a:prstGeom prst="ellipse">
          <a:avLst/>
        </a:prstGeom>
        <a:solidFill>
          <a:schemeClr val="lt1">
            <a:hueOff val="0"/>
            <a:satOff val="0"/>
            <a:lumOff val="0"/>
            <a:alphaOff val="0"/>
          </a:schemeClr>
        </a:soli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0C008E-6D26-43D8-9643-C5B4375473EC}" type="datetimeFigureOut">
              <a:rPr lang="zh-TW" altLang="en-US" smtClean="0"/>
              <a:pPr/>
              <a:t>2012/12/14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5FBAD1-ADCB-4F01-B59B-44768904F202}" type="slidenum">
              <a:rPr lang="zh-TW" altLang="en-US" smtClean="0"/>
              <a:pPr/>
              <a:t>‹#›</a:t>
            </a:fld>
            <a:endParaRPr lang="zh-TW" altLang="en-US"/>
          </a:p>
        </p:txBody>
      </p:sp>
    </p:spTree>
    <p:extLst>
      <p:ext uri="{BB962C8B-B14F-4D97-AF65-F5344CB8AC3E}">
        <p14:creationId xmlns:p14="http://schemas.microsoft.com/office/powerpoint/2010/main" val="700103441"/>
      </p:ext>
    </p:extLst>
  </p:cSld>
  <p:clrMap bg1="lt1" tx1="dk1" bg2="lt2" tx2="dk2" accent1="accent1" accent2="accent2" accent3="accent3" accent4="accent4" accent5="accent5" accent6="accent6" hlink="hlink" folHlink="folHlink"/>
  <p:notesStyle>
    <a:lvl1pPr marL="0" algn="l" defTabSz="913550" rtl="0" eaLnBrk="1" latinLnBrk="0" hangingPunct="1">
      <a:defRPr sz="1200" kern="1200">
        <a:solidFill>
          <a:schemeClr val="tx1"/>
        </a:solidFill>
        <a:latin typeface="+mn-lt"/>
        <a:ea typeface="+mn-ea"/>
        <a:cs typeface="+mn-cs"/>
      </a:defRPr>
    </a:lvl1pPr>
    <a:lvl2pPr marL="456774" algn="l" defTabSz="913550" rtl="0" eaLnBrk="1" latinLnBrk="0" hangingPunct="1">
      <a:defRPr sz="1200" kern="1200">
        <a:solidFill>
          <a:schemeClr val="tx1"/>
        </a:solidFill>
        <a:latin typeface="+mn-lt"/>
        <a:ea typeface="+mn-ea"/>
        <a:cs typeface="+mn-cs"/>
      </a:defRPr>
    </a:lvl2pPr>
    <a:lvl3pPr marL="913550" algn="l" defTabSz="913550" rtl="0" eaLnBrk="1" latinLnBrk="0" hangingPunct="1">
      <a:defRPr sz="1200" kern="1200">
        <a:solidFill>
          <a:schemeClr val="tx1"/>
        </a:solidFill>
        <a:latin typeface="+mn-lt"/>
        <a:ea typeface="+mn-ea"/>
        <a:cs typeface="+mn-cs"/>
      </a:defRPr>
    </a:lvl3pPr>
    <a:lvl4pPr marL="1370330" algn="l" defTabSz="913550" rtl="0" eaLnBrk="1" latinLnBrk="0" hangingPunct="1">
      <a:defRPr sz="1200" kern="1200">
        <a:solidFill>
          <a:schemeClr val="tx1"/>
        </a:solidFill>
        <a:latin typeface="+mn-lt"/>
        <a:ea typeface="+mn-ea"/>
        <a:cs typeface="+mn-cs"/>
      </a:defRPr>
    </a:lvl4pPr>
    <a:lvl5pPr marL="1827103" algn="l" defTabSz="913550" rtl="0" eaLnBrk="1" latinLnBrk="0" hangingPunct="1">
      <a:defRPr sz="1200" kern="1200">
        <a:solidFill>
          <a:schemeClr val="tx1"/>
        </a:solidFill>
        <a:latin typeface="+mn-lt"/>
        <a:ea typeface="+mn-ea"/>
        <a:cs typeface="+mn-cs"/>
      </a:defRPr>
    </a:lvl5pPr>
    <a:lvl6pPr marL="2283877" algn="l" defTabSz="913550" rtl="0" eaLnBrk="1" latinLnBrk="0" hangingPunct="1">
      <a:defRPr sz="1200" kern="1200">
        <a:solidFill>
          <a:schemeClr val="tx1"/>
        </a:solidFill>
        <a:latin typeface="+mn-lt"/>
        <a:ea typeface="+mn-ea"/>
        <a:cs typeface="+mn-cs"/>
      </a:defRPr>
    </a:lvl6pPr>
    <a:lvl7pPr marL="2740658" algn="l" defTabSz="913550" rtl="0" eaLnBrk="1" latinLnBrk="0" hangingPunct="1">
      <a:defRPr sz="1200" kern="1200">
        <a:solidFill>
          <a:schemeClr val="tx1"/>
        </a:solidFill>
        <a:latin typeface="+mn-lt"/>
        <a:ea typeface="+mn-ea"/>
        <a:cs typeface="+mn-cs"/>
      </a:defRPr>
    </a:lvl7pPr>
    <a:lvl8pPr marL="3197433" algn="l" defTabSz="913550" rtl="0" eaLnBrk="1" latinLnBrk="0" hangingPunct="1">
      <a:defRPr sz="1200" kern="1200">
        <a:solidFill>
          <a:schemeClr val="tx1"/>
        </a:solidFill>
        <a:latin typeface="+mn-lt"/>
        <a:ea typeface="+mn-ea"/>
        <a:cs typeface="+mn-cs"/>
      </a:defRPr>
    </a:lvl8pPr>
    <a:lvl9pPr marL="3654207" algn="l" defTabSz="91355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A3585EAD-890A-4CCA-9902-80A8EB63073F}" type="slidenum">
              <a:rPr lang="zh-TW" altLang="en-US">
                <a:solidFill>
                  <a:prstClr val="black"/>
                </a:solidFill>
              </a:rPr>
              <a:pPr/>
              <a:t>1</a:t>
            </a:fld>
            <a:endParaRPr lang="zh-TW" altLang="en-US">
              <a:solidFill>
                <a:prstClr val="black"/>
              </a:solidFill>
            </a:endParaRPr>
          </a:p>
        </p:txBody>
      </p:sp>
    </p:spTree>
    <p:extLst>
      <p:ext uri="{BB962C8B-B14F-4D97-AF65-F5344CB8AC3E}">
        <p14:creationId xmlns:p14="http://schemas.microsoft.com/office/powerpoint/2010/main" val="1414559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2</a:t>
            </a:fld>
            <a:endParaRPr lang="zh-TW" altLang="en-US"/>
          </a:p>
        </p:txBody>
      </p:sp>
    </p:spTree>
    <p:extLst>
      <p:ext uri="{BB962C8B-B14F-4D97-AF65-F5344CB8AC3E}">
        <p14:creationId xmlns:p14="http://schemas.microsoft.com/office/powerpoint/2010/main" val="1400725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3</a:t>
            </a:fld>
            <a:endParaRPr lang="zh-TW" altLang="en-US"/>
          </a:p>
        </p:txBody>
      </p:sp>
    </p:spTree>
    <p:extLst>
      <p:ext uri="{BB962C8B-B14F-4D97-AF65-F5344CB8AC3E}">
        <p14:creationId xmlns:p14="http://schemas.microsoft.com/office/powerpoint/2010/main" val="19222725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a:solidFill>
                  <a:prstClr val="black"/>
                </a:solidFill>
              </a:rPr>
              <a:pPr/>
              <a:t>4</a:t>
            </a:fld>
            <a:endParaRPr lang="zh-TW" altLang="en-US">
              <a:solidFill>
                <a:prstClr val="black"/>
              </a:solidFill>
            </a:endParaRPr>
          </a:p>
        </p:txBody>
      </p:sp>
    </p:spTree>
    <p:extLst>
      <p:ext uri="{BB962C8B-B14F-4D97-AF65-F5344CB8AC3E}">
        <p14:creationId xmlns:p14="http://schemas.microsoft.com/office/powerpoint/2010/main" val="3577150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5</a:t>
            </a:fld>
            <a:endParaRPr lang="zh-TW" altLang="en-US"/>
          </a:p>
        </p:txBody>
      </p:sp>
    </p:spTree>
    <p:extLst>
      <p:ext uri="{BB962C8B-B14F-4D97-AF65-F5344CB8AC3E}">
        <p14:creationId xmlns:p14="http://schemas.microsoft.com/office/powerpoint/2010/main" val="3757473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a:solidFill>
                  <a:prstClr val="black"/>
                </a:solidFill>
              </a:rPr>
              <a:pPr/>
              <a:t>6</a:t>
            </a:fld>
            <a:endParaRPr lang="zh-TW" altLang="en-US">
              <a:solidFill>
                <a:prstClr val="black"/>
              </a:solidFill>
            </a:endParaRPr>
          </a:p>
        </p:txBody>
      </p:sp>
    </p:spTree>
    <p:extLst>
      <p:ext uri="{BB962C8B-B14F-4D97-AF65-F5344CB8AC3E}">
        <p14:creationId xmlns:p14="http://schemas.microsoft.com/office/powerpoint/2010/main" val="4117030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C7CDD010-4A77-4A8C-8C21-120F52BFDA61}" type="slidenum">
              <a:rPr lang="zh-TW" altLang="en-US" smtClean="0"/>
              <a:pPr/>
              <a:t>7</a:t>
            </a:fld>
            <a:endParaRPr lang="zh-TW" altLang="en-US"/>
          </a:p>
        </p:txBody>
      </p:sp>
    </p:spTree>
    <p:extLst>
      <p:ext uri="{BB962C8B-B14F-4D97-AF65-F5344CB8AC3E}">
        <p14:creationId xmlns:p14="http://schemas.microsoft.com/office/powerpoint/2010/main" val="2350615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C7CDD010-4A77-4A8C-8C21-120F52BFDA61}" type="slidenum">
              <a:rPr lang="zh-TW" altLang="en-US" smtClean="0"/>
              <a:pPr/>
              <a:t>8</a:t>
            </a:fld>
            <a:endParaRPr lang="zh-TW" altLang="en-US"/>
          </a:p>
        </p:txBody>
      </p:sp>
    </p:spTree>
    <p:extLst>
      <p:ext uri="{BB962C8B-B14F-4D97-AF65-F5344CB8AC3E}">
        <p14:creationId xmlns:p14="http://schemas.microsoft.com/office/powerpoint/2010/main" val="32035366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C7CDD010-4A77-4A8C-8C21-120F52BFDA61}" type="slidenum">
              <a:rPr lang="zh-TW" altLang="en-US" smtClean="0"/>
              <a:pPr/>
              <a:t>9</a:t>
            </a:fld>
            <a:endParaRPr lang="zh-TW" altLang="en-US"/>
          </a:p>
        </p:txBody>
      </p:sp>
    </p:spTree>
    <p:extLst>
      <p:ext uri="{BB962C8B-B14F-4D97-AF65-F5344CB8AC3E}">
        <p14:creationId xmlns:p14="http://schemas.microsoft.com/office/powerpoint/2010/main" val="36262124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C7CDD010-4A77-4A8C-8C21-120F52BFDA61}" type="slidenum">
              <a:rPr lang="zh-TW" altLang="en-US" smtClean="0"/>
              <a:pPr/>
              <a:t>10</a:t>
            </a:fld>
            <a:endParaRPr lang="zh-TW" altLang="en-US"/>
          </a:p>
        </p:txBody>
      </p:sp>
    </p:spTree>
    <p:extLst>
      <p:ext uri="{BB962C8B-B14F-4D97-AF65-F5344CB8AC3E}">
        <p14:creationId xmlns:p14="http://schemas.microsoft.com/office/powerpoint/2010/main" val="25808446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C7CDD010-4A77-4A8C-8C21-120F52BFDA61}" type="slidenum">
              <a:rPr lang="zh-TW" altLang="en-US" smtClean="0"/>
              <a:pPr/>
              <a:t>11</a:t>
            </a:fld>
            <a:endParaRPr lang="zh-TW" altLang="en-US"/>
          </a:p>
        </p:txBody>
      </p:sp>
    </p:spTree>
    <p:extLst>
      <p:ext uri="{BB962C8B-B14F-4D97-AF65-F5344CB8AC3E}">
        <p14:creationId xmlns:p14="http://schemas.microsoft.com/office/powerpoint/2010/main" val="4068358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D35F31B-4EDD-4DA9-AEF2-C58D9101DF33}" type="slidenum">
              <a:rPr lang="zh-TW" altLang="en-US" smtClean="0"/>
              <a:pPr/>
              <a:t>12</a:t>
            </a:fld>
            <a:endParaRPr lang="zh-TW" altLang="en-US"/>
          </a:p>
        </p:txBody>
      </p:sp>
    </p:spTree>
    <p:extLst>
      <p:ext uri="{BB962C8B-B14F-4D97-AF65-F5344CB8AC3E}">
        <p14:creationId xmlns:p14="http://schemas.microsoft.com/office/powerpoint/2010/main" val="35779934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TW" altLang="en-US" smtClean="0"/>
          </a:p>
        </p:txBody>
      </p:sp>
      <p:sp>
        <p:nvSpPr>
          <p:cNvPr id="4" name="投影片編號版面配置區 3"/>
          <p:cNvSpPr>
            <a:spLocks noGrp="1"/>
          </p:cNvSpPr>
          <p:nvPr>
            <p:ph type="sldNum" sz="quarter" idx="5"/>
          </p:nvPr>
        </p:nvSpPr>
        <p:spPr/>
        <p:txBody>
          <a:bodyPr/>
          <a:lstStyle/>
          <a:p>
            <a:pPr>
              <a:defRPr/>
            </a:pPr>
            <a:fld id="{94257FFB-49BD-41F8-9416-0E6F5B089E19}" type="slidenum">
              <a:rPr lang="zh-TW" altLang="en-US">
                <a:solidFill>
                  <a:prstClr val="black"/>
                </a:solidFill>
              </a:rPr>
              <a:pPr>
                <a:defRPr/>
              </a:pPr>
              <a:t>13</a:t>
            </a:fld>
            <a:endParaRPr lang="zh-TW" alt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8196"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8C0E8DC-D8E0-4B8C-9078-EF426B2F7B18}" type="slidenum">
              <a:rPr lang="zh-TW" altLang="en-US" smtClean="0"/>
              <a:pPr fontAlgn="base">
                <a:spcBef>
                  <a:spcPct val="0"/>
                </a:spcBef>
                <a:spcAft>
                  <a:spcPct val="0"/>
                </a:spcAft>
                <a:defRPr/>
              </a:pPr>
              <a:t>14</a:t>
            </a:fld>
            <a:endParaRPr lang="zh-TW"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TW" altLang="en-US" smtClean="0"/>
          </a:p>
        </p:txBody>
      </p:sp>
      <p:sp>
        <p:nvSpPr>
          <p:cNvPr id="11268"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98F4B7A-22AF-441E-AC80-E99FBE727A15}" type="slidenum">
              <a:rPr lang="zh-TW" altLang="en-US">
                <a:solidFill>
                  <a:prstClr val="black"/>
                </a:solidFill>
              </a:rPr>
              <a:pPr fontAlgn="base">
                <a:spcBef>
                  <a:spcPct val="0"/>
                </a:spcBef>
                <a:spcAft>
                  <a:spcPct val="0"/>
                </a:spcAft>
                <a:defRPr/>
              </a:pPr>
              <a:t>15</a:t>
            </a:fld>
            <a:endParaRPr lang="zh-TW" alt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ACC08749-F950-4F8A-BF2C-F7B53CE4F7A8}" type="slidenum">
              <a:rPr lang="zh-TW" altLang="en-US" smtClean="0">
                <a:solidFill>
                  <a:prstClr val="black"/>
                </a:solidFill>
              </a:rPr>
              <a:pPr>
                <a:defRPr/>
              </a:pPr>
              <a:t>16</a:t>
            </a:fld>
            <a:endParaRPr lang="zh-TW" altLang="en-US">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987E5191-EC22-40AC-BCD3-2B6F047CC345}" type="slidenum">
              <a:rPr lang="zh-TW" altLang="en-US" smtClean="0">
                <a:solidFill>
                  <a:prstClr val="black"/>
                </a:solidFill>
              </a:rPr>
              <a:pPr>
                <a:defRPr/>
              </a:pPr>
              <a:t>17</a:t>
            </a:fld>
            <a:endParaRPr lang="zh-TW" alt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0B9A2E77-2C07-47A3-BA4A-377B46E9DD44}" type="slidenum">
              <a:rPr lang="zh-TW" altLang="en-US" smtClean="0">
                <a:solidFill>
                  <a:prstClr val="black"/>
                </a:solidFill>
              </a:rPr>
              <a:pPr>
                <a:defRPr/>
              </a:pPr>
              <a:t>18</a:t>
            </a:fld>
            <a:endParaRPr lang="zh-TW" altLang="en-US">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CAC773AF-7728-4215-965E-8E26E37A0395}" type="slidenum">
              <a:rPr lang="zh-TW" altLang="en-US" smtClean="0">
                <a:solidFill>
                  <a:prstClr val="black"/>
                </a:solidFill>
              </a:rPr>
              <a:pPr>
                <a:defRPr/>
              </a:pPr>
              <a:t>19</a:t>
            </a:fld>
            <a:endParaRPr lang="zh-TW" alt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4E4EEB63-C4D0-4F13-9715-39EA793D6E59}" type="slidenum">
              <a:rPr lang="zh-TW" altLang="en-US">
                <a:solidFill>
                  <a:prstClr val="black"/>
                </a:solidFill>
              </a:rPr>
              <a:pPr>
                <a:defRPr/>
              </a:pPr>
              <a:t>20</a:t>
            </a:fld>
            <a:endParaRPr lang="zh-TW" altLang="en-US">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5EE62518-B0A1-4A03-8D21-652153BF8326}" type="slidenum">
              <a:rPr lang="zh-TW" altLang="en-US" smtClean="0">
                <a:solidFill>
                  <a:prstClr val="black"/>
                </a:solidFill>
              </a:rPr>
              <a:pPr>
                <a:defRPr/>
              </a:pPr>
              <a:t>21</a:t>
            </a:fld>
            <a:endParaRPr lang="zh-TW" altLang="en-US">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5D8AC73E-B7BE-46D2-B965-75A6F74F299B}" type="slidenum">
              <a:rPr lang="zh-TW" altLang="en-US" smtClean="0">
                <a:solidFill>
                  <a:prstClr val="black"/>
                </a:solidFill>
              </a:rPr>
              <a:pPr>
                <a:defRPr/>
              </a:pPr>
              <a:t>22</a:t>
            </a:fld>
            <a:endParaRPr lang="zh-TW" altLang="en-US">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TW" altLang="en-US" smtClean="0"/>
              <a:t>　　在傳承上除了前述所說的 </a:t>
            </a:r>
            <a:r>
              <a:rPr lang="en-US" altLang="zh-TW" smtClean="0"/>
              <a:t>_____</a:t>
            </a:r>
            <a:r>
              <a:rPr lang="zh-TW" altLang="en-US" smtClean="0"/>
              <a:t>之外，在人才培育上也是不可或缺的。像是在三峽在地中小學皆有結合鄉土教學課程進行藍染的教學，希望能透過學校教材的學習將藍染烙印在孩子們的心中，使藍染文化得以扎根。</a:t>
            </a:r>
            <a:endParaRPr lang="en-US" altLang="zh-TW" smtClean="0"/>
          </a:p>
          <a:p>
            <a:pPr eaLnBrk="1" hangingPunct="1">
              <a:spcBef>
                <a:spcPct val="0"/>
              </a:spcBef>
            </a:pPr>
            <a:r>
              <a:rPr lang="zh-TW" altLang="en-US" smtClean="0"/>
              <a:t>　　在教育上的人才培育外，三角湧文化協進會也舉辦各式文化活動以及社區藝文學苑人才培育計畫等，培養愛好藍染的三峽社區居民投身藍染志業。</a:t>
            </a:r>
          </a:p>
        </p:txBody>
      </p:sp>
      <p:sp>
        <p:nvSpPr>
          <p:cNvPr id="9220"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6B5EBFF-006C-4B34-9D0A-236160C936B9}" type="slidenum">
              <a:rPr lang="zh-TW" altLang="en-US" smtClean="0">
                <a:solidFill>
                  <a:prstClr val="black"/>
                </a:solidFill>
              </a:rPr>
              <a:pPr fontAlgn="base">
                <a:spcBef>
                  <a:spcPct val="0"/>
                </a:spcBef>
                <a:spcAft>
                  <a:spcPct val="0"/>
                </a:spcAft>
                <a:defRPr/>
              </a:pPr>
              <a:t>23</a:t>
            </a:fld>
            <a:endParaRPr lang="zh-TW" altLang="en-US" smtClean="0">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solidFill>
                  <a:prstClr val="black"/>
                </a:solidFill>
              </a:rPr>
              <a:pPr/>
              <a:t>24</a:t>
            </a:fld>
            <a:endParaRPr lang="zh-TW" altLang="en-US">
              <a:solidFill>
                <a:prstClr val="black"/>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4E4EEB63-C4D0-4F13-9715-39EA793D6E59}" type="slidenum">
              <a:rPr lang="zh-TW" altLang="en-US">
                <a:solidFill>
                  <a:prstClr val="black"/>
                </a:solidFill>
              </a:rPr>
              <a:pPr>
                <a:defRPr/>
              </a:pPr>
              <a:t>25</a:t>
            </a:fld>
            <a:endParaRPr lang="zh-TW" altLang="en-US">
              <a:solidFill>
                <a:prstClr val="black"/>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TW" altLang="en-US" smtClean="0"/>
              <a:t>　　自民國</a:t>
            </a:r>
            <a:r>
              <a:rPr lang="en-US" altLang="zh-TW" smtClean="0"/>
              <a:t>83</a:t>
            </a:r>
            <a:r>
              <a:rPr lang="zh-TW" altLang="en-US" smtClean="0"/>
              <a:t>年台灣推動社區總體營造政策後，三峽及在老街保存運動中搭上這班列車，配合之後一系列像是「一鄉鎮一特色、文化創意產業」等延續性的地方營造與文化產業政策實施，這些年以藍染工藝的復原帶動社區學習與社區文化意識的凝聚。希望藉由藍染ＤＩＹ與在地文化結合的體驗經濟使三峽藍染能朝向觀光產業發展。</a:t>
            </a:r>
            <a:endParaRPr lang="en-US" altLang="zh-TW" smtClean="0"/>
          </a:p>
          <a:p>
            <a:pPr eaLnBrk="1" hangingPunct="1">
              <a:spcBef>
                <a:spcPct val="0"/>
              </a:spcBef>
            </a:pPr>
            <a:r>
              <a:rPr lang="zh-TW" altLang="en-US" smtClean="0"/>
              <a:t>　　由於現在時代脈絡的快速發展，社會大眾對於傳統工藝產業的認知與認同並沒有特別的注視，所以要將藍染商品的社會需求提升，是需要具有濃厚的地方文化色彩、設計感、多元性以及生活化，方能使其擺脫傳統工藝品的價值框架，提升藍染商品的精緻化。 </a:t>
            </a:r>
          </a:p>
        </p:txBody>
      </p:sp>
      <p:sp>
        <p:nvSpPr>
          <p:cNvPr id="11268"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071AED8-28B5-42F7-A7DE-FFBD13A981F3}" type="slidenum">
              <a:rPr lang="zh-TW" altLang="en-US" smtClean="0">
                <a:solidFill>
                  <a:prstClr val="black"/>
                </a:solidFill>
              </a:rPr>
              <a:pPr fontAlgn="base">
                <a:spcBef>
                  <a:spcPct val="0"/>
                </a:spcBef>
                <a:spcAft>
                  <a:spcPct val="0"/>
                </a:spcAft>
                <a:defRPr/>
              </a:pPr>
              <a:t>26</a:t>
            </a:fld>
            <a:endParaRPr lang="zh-TW" altLang="en-US" smtClean="0">
              <a:solidFill>
                <a:prstClr val="black"/>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solidFill>
                  <a:prstClr val="black"/>
                </a:solidFill>
              </a:rPr>
              <a:pPr/>
              <a:t>27</a:t>
            </a:fld>
            <a:endParaRPr lang="zh-TW" altLang="en-US">
              <a:solidFill>
                <a:prstClr val="black"/>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投影片圖像版面配置區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TW" altLang="en-US" smtClean="0"/>
              <a:t>　　藍染商品除了材質美感以外應具有多樣性與創造性，打破以往只能在布織品上做設計的限制，藉著結合不同的素材而能提升藍染的運用層次與價值。目前有嘗試過在皮料、木頭、石頭、蛋殼</a:t>
            </a:r>
            <a:r>
              <a:rPr lang="en-US" altLang="zh-TW" smtClean="0"/>
              <a:t>…</a:t>
            </a:r>
            <a:r>
              <a:rPr lang="zh-TW" altLang="en-US" smtClean="0"/>
              <a:t>等多種不同性質的素材上做變化。目前三峽染工坊致力於藍染商品的開發，分別有五大類</a:t>
            </a:r>
            <a:r>
              <a:rPr lang="en-US" altLang="zh-TW" smtClean="0"/>
              <a:t>: </a:t>
            </a:r>
          </a:p>
          <a:p>
            <a:pPr eaLnBrk="1" hangingPunct="1">
              <a:spcBef>
                <a:spcPct val="0"/>
              </a:spcBef>
            </a:pPr>
            <a:endParaRPr lang="zh-TW" altLang="en-US" smtClean="0"/>
          </a:p>
          <a:p>
            <a:pPr eaLnBrk="1" hangingPunct="1">
              <a:spcBef>
                <a:spcPct val="0"/>
              </a:spcBef>
            </a:pPr>
            <a:r>
              <a:rPr lang="en-US" altLang="zh-TW" smtClean="0"/>
              <a:t>1.</a:t>
            </a:r>
            <a:r>
              <a:rPr lang="zh-TW" altLang="en-US" smtClean="0"/>
              <a:t>居家工藝</a:t>
            </a:r>
            <a:r>
              <a:rPr lang="en-US" altLang="zh-TW" smtClean="0"/>
              <a:t>:</a:t>
            </a:r>
            <a:r>
              <a:rPr lang="zh-TW" altLang="en-US" smtClean="0"/>
              <a:t>門簾、窗簾、抱枕、壁飾、筷套、杯墊、燈飾</a:t>
            </a:r>
            <a:r>
              <a:rPr lang="en-US" altLang="zh-TW" smtClean="0"/>
              <a:t>…</a:t>
            </a:r>
            <a:r>
              <a:rPr lang="zh-TW" altLang="en-US" smtClean="0"/>
              <a:t>等。 </a:t>
            </a:r>
          </a:p>
          <a:p>
            <a:pPr eaLnBrk="1" hangingPunct="1">
              <a:spcBef>
                <a:spcPct val="0"/>
              </a:spcBef>
            </a:pPr>
            <a:r>
              <a:rPr lang="en-US" altLang="zh-TW" smtClean="0"/>
              <a:t>2.</a:t>
            </a:r>
            <a:r>
              <a:rPr lang="zh-TW" altLang="en-US" smtClean="0"/>
              <a:t>生活服飾用品</a:t>
            </a:r>
            <a:r>
              <a:rPr lang="en-US" altLang="zh-TW" smtClean="0"/>
              <a:t>:</a:t>
            </a:r>
            <a:r>
              <a:rPr lang="zh-TW" altLang="en-US" smtClean="0"/>
              <a:t>肥皂、髮飾、筆記書、洋裝、配件、鞋子、提包、方巾、藍染娃娃</a:t>
            </a:r>
            <a:r>
              <a:rPr lang="en-US" altLang="zh-TW" smtClean="0"/>
              <a:t>…</a:t>
            </a:r>
            <a:r>
              <a:rPr lang="zh-TW" altLang="en-US" smtClean="0"/>
              <a:t>等。 </a:t>
            </a:r>
          </a:p>
          <a:p>
            <a:pPr eaLnBrk="1" hangingPunct="1">
              <a:spcBef>
                <a:spcPct val="0"/>
              </a:spcBef>
            </a:pPr>
            <a:r>
              <a:rPr lang="en-US" altLang="zh-TW" smtClean="0"/>
              <a:t>3.</a:t>
            </a:r>
            <a:r>
              <a:rPr lang="zh-TW" altLang="en-US" smtClean="0"/>
              <a:t>染色素材</a:t>
            </a:r>
            <a:r>
              <a:rPr lang="en-US" altLang="zh-TW" smtClean="0"/>
              <a:t>:</a:t>
            </a:r>
            <a:r>
              <a:rPr lang="zh-TW" altLang="en-US" smtClean="0"/>
              <a:t>藍靛原料、各類原胚布料</a:t>
            </a:r>
            <a:r>
              <a:rPr lang="en-US" altLang="zh-TW" smtClean="0"/>
              <a:t>…</a:t>
            </a:r>
            <a:r>
              <a:rPr lang="zh-TW" altLang="en-US" smtClean="0"/>
              <a:t>等。 </a:t>
            </a:r>
          </a:p>
          <a:p>
            <a:pPr eaLnBrk="1" hangingPunct="1">
              <a:spcBef>
                <a:spcPct val="0"/>
              </a:spcBef>
            </a:pPr>
            <a:r>
              <a:rPr lang="en-US" altLang="zh-TW" smtClean="0"/>
              <a:t>4.</a:t>
            </a:r>
            <a:r>
              <a:rPr lang="zh-TW" altLang="en-US" smtClean="0"/>
              <a:t>染色出版品</a:t>
            </a:r>
            <a:r>
              <a:rPr lang="en-US" altLang="zh-TW" smtClean="0"/>
              <a:t>:</a:t>
            </a:r>
            <a:r>
              <a:rPr lang="zh-TW" altLang="en-US" smtClean="0"/>
              <a:t>透過三峽染工坊提供各類藍染相關書籍交流的平台。 </a:t>
            </a:r>
          </a:p>
          <a:p>
            <a:pPr eaLnBrk="1" hangingPunct="1">
              <a:spcBef>
                <a:spcPct val="0"/>
              </a:spcBef>
            </a:pPr>
            <a:r>
              <a:rPr lang="en-US" altLang="zh-TW" smtClean="0"/>
              <a:t>5.</a:t>
            </a:r>
            <a:r>
              <a:rPr lang="zh-TW" altLang="en-US" smtClean="0"/>
              <a:t>大菁養生料理食材</a:t>
            </a:r>
            <a:r>
              <a:rPr lang="en-US" altLang="zh-TW" smtClean="0"/>
              <a:t>:</a:t>
            </a:r>
            <a:r>
              <a:rPr lang="zh-TW" altLang="en-US" smtClean="0"/>
              <a:t>茶包、果凍、搭配養生之各類食材</a:t>
            </a:r>
            <a:r>
              <a:rPr lang="en-US" altLang="zh-TW" smtClean="0"/>
              <a:t>(</a:t>
            </a:r>
            <a:r>
              <a:rPr lang="zh-TW" altLang="en-US" smtClean="0"/>
              <a:t>如</a:t>
            </a:r>
            <a:r>
              <a:rPr lang="en-US" altLang="zh-TW" smtClean="0"/>
              <a:t>:</a:t>
            </a:r>
            <a:r>
              <a:rPr lang="zh-TW" altLang="en-US" smtClean="0"/>
              <a:t>雞湯</a:t>
            </a:r>
            <a:r>
              <a:rPr lang="en-US" altLang="zh-TW" smtClean="0"/>
              <a:t>)…</a:t>
            </a:r>
            <a:r>
              <a:rPr lang="zh-TW" altLang="en-US" smtClean="0"/>
              <a:t>等。 </a:t>
            </a:r>
          </a:p>
          <a:p>
            <a:pPr eaLnBrk="1" hangingPunct="1">
              <a:spcBef>
                <a:spcPct val="0"/>
              </a:spcBef>
            </a:pPr>
            <a:r>
              <a:rPr lang="zh-TW" altLang="en-US" smtClean="0"/>
              <a:t>現在網路極為發達的時代，前兩大類藍染商品跟著現代社會消費模式透過架 </a:t>
            </a:r>
          </a:p>
          <a:p>
            <a:pPr eaLnBrk="1" hangingPunct="1">
              <a:spcBef>
                <a:spcPct val="0"/>
              </a:spcBef>
            </a:pPr>
            <a:r>
              <a:rPr lang="zh-TW" altLang="en-US" smtClean="0"/>
              <a:t>設網站來販售，增加消費者購買的管道，使其更普及化。 </a:t>
            </a:r>
            <a:endParaRPr lang="en-US" altLang="zh-TW" smtClean="0"/>
          </a:p>
          <a:p>
            <a:pPr eaLnBrk="1" hangingPunct="1">
              <a:spcBef>
                <a:spcPct val="0"/>
              </a:spcBef>
            </a:pPr>
            <a:r>
              <a:rPr lang="zh-TW" altLang="en-US" smtClean="0"/>
              <a:t>　　</a:t>
            </a:r>
            <a:endParaRPr lang="en-US" altLang="zh-TW" smtClean="0"/>
          </a:p>
          <a:p>
            <a:pPr eaLnBrk="1" hangingPunct="1">
              <a:spcBef>
                <a:spcPct val="0"/>
              </a:spcBef>
            </a:pPr>
            <a:r>
              <a:rPr lang="zh-TW" altLang="en-US" smtClean="0"/>
              <a:t>　　自</a:t>
            </a:r>
            <a:r>
              <a:rPr lang="en-US" altLang="zh-TW" smtClean="0"/>
              <a:t>2002</a:t>
            </a:r>
            <a:r>
              <a:rPr lang="zh-TW" altLang="en-US" smtClean="0"/>
              <a:t>年起，每年協進會都會舉辦三峽藍染節的在地性活動，在</a:t>
            </a:r>
            <a:r>
              <a:rPr lang="en-US" altLang="zh-TW" smtClean="0"/>
              <a:t>2005</a:t>
            </a:r>
            <a:r>
              <a:rPr lang="zh-TW" altLang="en-US" smtClean="0"/>
              <a:t>年更特別規劃藍染</a:t>
            </a:r>
            <a:r>
              <a:rPr lang="en-US" altLang="zh-TW" smtClean="0"/>
              <a:t>T</a:t>
            </a:r>
            <a:r>
              <a:rPr lang="zh-TW" altLang="en-US" smtClean="0"/>
              <a:t>恤，將藍染生活化的意念更加深入，以透過節慶的方式來貼近社會大眾的生活，不僅讓三峽的在地居民了解藍染的美，就連外地遊客也都可一同親身體驗並且能在接觸後深戀上藍染工藝。另外舉辦相關創作競賽、精品觀摩靜態展、藍染服裝動態展、藍染文化市集以及邀請國外藍染工藝創作者來台灣做跨國作品的展出</a:t>
            </a:r>
            <a:r>
              <a:rPr lang="en-US" altLang="zh-TW" smtClean="0"/>
              <a:t>…</a:t>
            </a:r>
            <a:r>
              <a:rPr lang="zh-TW" altLang="en-US" smtClean="0"/>
              <a:t>等，藉此來促進三峽在地與國內藍染設計人才的技術提升與互相交流提高知名度。由於藍染的推動是需要多方資源網絡的連結才能擴張其效能。協進會在文建會的指導下結合產、官、學、研等單位振興三峽藍染，甚至有志者將藍染與民宿異業結合，以藍染飾品裝飾民宿。 讓三峽藍染的再生達到極致。</a:t>
            </a:r>
          </a:p>
        </p:txBody>
      </p:sp>
      <p:sp>
        <p:nvSpPr>
          <p:cNvPr id="12292"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9D76294-CE52-4496-9185-31D7CA0ECABB}" type="slidenum">
              <a:rPr lang="zh-TW" altLang="en-US" smtClean="0">
                <a:solidFill>
                  <a:prstClr val="black"/>
                </a:solidFill>
              </a:rPr>
              <a:pPr fontAlgn="base">
                <a:spcBef>
                  <a:spcPct val="0"/>
                </a:spcBef>
                <a:spcAft>
                  <a:spcPct val="0"/>
                </a:spcAft>
                <a:defRPr/>
              </a:pPr>
              <a:t>28</a:t>
            </a:fld>
            <a:endParaRPr lang="zh-TW" altLang="en-US" smtClean="0">
              <a:solidFill>
                <a:prstClr val="black"/>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52087349-8E82-4213-8F68-F6F8F8946E56}" type="slidenum">
              <a:rPr lang="zh-TW" altLang="en-US" smtClean="0">
                <a:solidFill>
                  <a:prstClr val="black"/>
                </a:solidFill>
              </a:rPr>
              <a:pPr/>
              <a:t>29</a:t>
            </a:fld>
            <a:endParaRPr lang="zh-TW" altLang="en-US">
              <a:solidFill>
                <a:prstClr val="black"/>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a:solidFill>
                  <a:prstClr val="black"/>
                </a:solidFill>
              </a:rPr>
              <a:pPr/>
              <a:t>30</a:t>
            </a:fld>
            <a:endParaRPr lang="zh-TW" altLang="en-US">
              <a:solidFill>
                <a:prstClr val="black"/>
              </a:solidFill>
            </a:endParaRPr>
          </a:p>
        </p:txBody>
      </p:sp>
    </p:spTree>
    <p:extLst>
      <p:ext uri="{BB962C8B-B14F-4D97-AF65-F5344CB8AC3E}">
        <p14:creationId xmlns:p14="http://schemas.microsoft.com/office/powerpoint/2010/main" val="8324032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31</a:t>
            </a:fld>
            <a:endParaRPr lang="zh-TW" altLang="en-US"/>
          </a:p>
        </p:txBody>
      </p:sp>
    </p:spTree>
    <p:extLst>
      <p:ext uri="{BB962C8B-B14F-4D97-AF65-F5344CB8AC3E}">
        <p14:creationId xmlns:p14="http://schemas.microsoft.com/office/powerpoint/2010/main" val="39058547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32</a:t>
            </a:fld>
            <a:endParaRPr lang="zh-TW" altLang="en-US"/>
          </a:p>
        </p:txBody>
      </p:sp>
    </p:spTree>
    <p:extLst>
      <p:ext uri="{BB962C8B-B14F-4D97-AF65-F5344CB8AC3E}">
        <p14:creationId xmlns:p14="http://schemas.microsoft.com/office/powerpoint/2010/main" val="18226162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33</a:t>
            </a:fld>
            <a:endParaRPr lang="zh-TW" altLang="en-US"/>
          </a:p>
        </p:txBody>
      </p:sp>
    </p:spTree>
    <p:extLst>
      <p:ext uri="{BB962C8B-B14F-4D97-AF65-F5344CB8AC3E}">
        <p14:creationId xmlns:p14="http://schemas.microsoft.com/office/powerpoint/2010/main" val="39733231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DD35F31B-4EDD-4DA9-AEF2-C58D9101DF33}" type="slidenum">
              <a:rPr lang="zh-TW" altLang="en-US" smtClean="0"/>
              <a:pPr/>
              <a:t>34</a:t>
            </a:fld>
            <a:endParaRPr lang="zh-TW" altLang="en-US"/>
          </a:p>
        </p:txBody>
      </p:sp>
    </p:spTree>
    <p:extLst>
      <p:ext uri="{BB962C8B-B14F-4D97-AF65-F5344CB8AC3E}">
        <p14:creationId xmlns:p14="http://schemas.microsoft.com/office/powerpoint/2010/main" val="1026300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A3585EAD-890A-4CCA-9902-80A8EB63073F}" type="slidenum">
              <a:rPr lang="zh-TW" altLang="en-US">
                <a:solidFill>
                  <a:prstClr val="black"/>
                </a:solidFill>
              </a:rPr>
              <a:pPr/>
              <a:t>35</a:t>
            </a:fld>
            <a:endParaRPr lang="zh-TW" altLang="en-US">
              <a:solidFill>
                <a:prstClr val="black"/>
              </a:solidFill>
            </a:endParaRPr>
          </a:p>
        </p:txBody>
      </p:sp>
    </p:spTree>
    <p:extLst>
      <p:ext uri="{BB962C8B-B14F-4D97-AF65-F5344CB8AC3E}">
        <p14:creationId xmlns:p14="http://schemas.microsoft.com/office/powerpoint/2010/main" val="8757242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36</a:t>
            </a:fld>
            <a:endParaRPr lang="zh-TW" altLang="en-US"/>
          </a:p>
        </p:txBody>
      </p:sp>
    </p:spTree>
    <p:extLst>
      <p:ext uri="{BB962C8B-B14F-4D97-AF65-F5344CB8AC3E}">
        <p14:creationId xmlns:p14="http://schemas.microsoft.com/office/powerpoint/2010/main" val="17992603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37</a:t>
            </a:fld>
            <a:endParaRPr lang="zh-TW" altLang="en-US"/>
          </a:p>
        </p:txBody>
      </p:sp>
    </p:spTree>
    <p:extLst>
      <p:ext uri="{BB962C8B-B14F-4D97-AF65-F5344CB8AC3E}">
        <p14:creationId xmlns:p14="http://schemas.microsoft.com/office/powerpoint/2010/main" val="1551745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38</a:t>
            </a:fld>
            <a:endParaRPr lang="zh-TW" altLang="en-US"/>
          </a:p>
        </p:txBody>
      </p:sp>
    </p:spTree>
    <p:extLst>
      <p:ext uri="{BB962C8B-B14F-4D97-AF65-F5344CB8AC3E}">
        <p14:creationId xmlns:p14="http://schemas.microsoft.com/office/powerpoint/2010/main" val="26585758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315FBAD1-ADCB-4F01-B59B-44768904F202}" type="slidenum">
              <a:rPr lang="zh-TW" altLang="en-US" smtClean="0"/>
              <a:pPr/>
              <a:t>39</a:t>
            </a:fld>
            <a:endParaRPr lang="zh-TW" altLang="en-US"/>
          </a:p>
        </p:txBody>
      </p:sp>
    </p:spTree>
    <p:extLst>
      <p:ext uri="{BB962C8B-B14F-4D97-AF65-F5344CB8AC3E}">
        <p14:creationId xmlns:p14="http://schemas.microsoft.com/office/powerpoint/2010/main" val="1396046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3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6774" indent="0" algn="ctr">
              <a:buNone/>
              <a:defRPr>
                <a:solidFill>
                  <a:schemeClr val="tx1">
                    <a:tint val="75000"/>
                  </a:schemeClr>
                </a:solidFill>
              </a:defRPr>
            </a:lvl2pPr>
            <a:lvl3pPr marL="913550" indent="0" algn="ctr">
              <a:buNone/>
              <a:defRPr>
                <a:solidFill>
                  <a:schemeClr val="tx1">
                    <a:tint val="75000"/>
                  </a:schemeClr>
                </a:solidFill>
              </a:defRPr>
            </a:lvl3pPr>
            <a:lvl4pPr marL="1370330" indent="0" algn="ctr">
              <a:buNone/>
              <a:defRPr>
                <a:solidFill>
                  <a:schemeClr val="tx1">
                    <a:tint val="75000"/>
                  </a:schemeClr>
                </a:solidFill>
              </a:defRPr>
            </a:lvl4pPr>
            <a:lvl5pPr marL="1827103" indent="0" algn="ctr">
              <a:buNone/>
              <a:defRPr>
                <a:solidFill>
                  <a:schemeClr val="tx1">
                    <a:tint val="75000"/>
                  </a:schemeClr>
                </a:solidFill>
              </a:defRPr>
            </a:lvl5pPr>
            <a:lvl6pPr marL="2283877" indent="0" algn="ctr">
              <a:buNone/>
              <a:defRPr>
                <a:solidFill>
                  <a:schemeClr val="tx1">
                    <a:tint val="75000"/>
                  </a:schemeClr>
                </a:solidFill>
              </a:defRPr>
            </a:lvl6pPr>
            <a:lvl7pPr marL="2740658" indent="0" algn="ctr">
              <a:buNone/>
              <a:defRPr>
                <a:solidFill>
                  <a:schemeClr val="tx1">
                    <a:tint val="75000"/>
                  </a:schemeClr>
                </a:solidFill>
              </a:defRPr>
            </a:lvl7pPr>
            <a:lvl8pPr marL="3197433" indent="0" algn="ctr">
              <a:buNone/>
              <a:defRPr>
                <a:solidFill>
                  <a:schemeClr val="tx1">
                    <a:tint val="75000"/>
                  </a:schemeClr>
                </a:solidFill>
              </a:defRPr>
            </a:lvl8pPr>
            <a:lvl9pPr marL="3654207"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3964503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1078837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2"/>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6774" indent="0">
              <a:buNone/>
              <a:defRPr sz="1800">
                <a:solidFill>
                  <a:schemeClr val="tx1">
                    <a:tint val="75000"/>
                  </a:schemeClr>
                </a:solidFill>
              </a:defRPr>
            </a:lvl2pPr>
            <a:lvl3pPr marL="913550" indent="0">
              <a:buNone/>
              <a:defRPr sz="1600">
                <a:solidFill>
                  <a:schemeClr val="tx1">
                    <a:tint val="75000"/>
                  </a:schemeClr>
                </a:solidFill>
              </a:defRPr>
            </a:lvl3pPr>
            <a:lvl4pPr marL="1370330" indent="0">
              <a:buNone/>
              <a:defRPr sz="1400">
                <a:solidFill>
                  <a:schemeClr val="tx1">
                    <a:tint val="75000"/>
                  </a:schemeClr>
                </a:solidFill>
              </a:defRPr>
            </a:lvl4pPr>
            <a:lvl5pPr marL="1827103" indent="0">
              <a:buNone/>
              <a:defRPr sz="1400">
                <a:solidFill>
                  <a:schemeClr val="tx1">
                    <a:tint val="75000"/>
                  </a:schemeClr>
                </a:solidFill>
              </a:defRPr>
            </a:lvl5pPr>
            <a:lvl6pPr marL="2283877" indent="0">
              <a:buNone/>
              <a:defRPr sz="1400">
                <a:solidFill>
                  <a:schemeClr val="tx1">
                    <a:tint val="75000"/>
                  </a:schemeClr>
                </a:solidFill>
              </a:defRPr>
            </a:lvl6pPr>
            <a:lvl7pPr marL="2740658" indent="0">
              <a:buNone/>
              <a:defRPr sz="1400">
                <a:solidFill>
                  <a:schemeClr val="tx1">
                    <a:tint val="75000"/>
                  </a:schemeClr>
                </a:solidFill>
              </a:defRPr>
            </a:lvl7pPr>
            <a:lvl8pPr marL="3197433" indent="0">
              <a:buNone/>
              <a:defRPr sz="1400">
                <a:solidFill>
                  <a:schemeClr val="tx1">
                    <a:tint val="75000"/>
                  </a:schemeClr>
                </a:solidFill>
              </a:defRPr>
            </a:lvl8pPr>
            <a:lvl9pPr marL="3654207"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273661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2682274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2" y="1535113"/>
            <a:ext cx="4040188"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8" y="1535113"/>
            <a:ext cx="4041775"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2721215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2727593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2421834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3"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2" y="273054"/>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3" y="1435103"/>
            <a:ext cx="3008313" cy="4691063"/>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2046093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6774" indent="0">
              <a:buNone/>
              <a:defRPr sz="2800"/>
            </a:lvl2pPr>
            <a:lvl3pPr marL="913550" indent="0">
              <a:buNone/>
              <a:defRPr sz="2400"/>
            </a:lvl3pPr>
            <a:lvl4pPr marL="1370330" indent="0">
              <a:buNone/>
              <a:defRPr sz="2000"/>
            </a:lvl4pPr>
            <a:lvl5pPr marL="1827103" indent="0">
              <a:buNone/>
              <a:defRPr sz="2000"/>
            </a:lvl5pPr>
            <a:lvl6pPr marL="2283877" indent="0">
              <a:buNone/>
              <a:defRPr sz="2000"/>
            </a:lvl6pPr>
            <a:lvl7pPr marL="2740658" indent="0">
              <a:buNone/>
              <a:defRPr sz="2000"/>
            </a:lvl7pPr>
            <a:lvl8pPr marL="3197433" indent="0">
              <a:buNone/>
              <a:defRPr sz="2000"/>
            </a:lvl8pPr>
            <a:lvl9pPr marL="3654207"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434062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3598445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763AFE3-146B-4459-8D13-D246C8B86C25}" type="datetimeFigureOut">
              <a:rPr lang="zh-TW" altLang="en-US" smtClean="0"/>
              <a:pPr/>
              <a:t>2012/12/14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2542524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3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6774" indent="0" algn="ctr">
              <a:buNone/>
              <a:defRPr>
                <a:solidFill>
                  <a:schemeClr val="tx1">
                    <a:tint val="75000"/>
                  </a:schemeClr>
                </a:solidFill>
              </a:defRPr>
            </a:lvl2pPr>
            <a:lvl3pPr marL="913550" indent="0" algn="ctr">
              <a:buNone/>
              <a:defRPr>
                <a:solidFill>
                  <a:schemeClr val="tx1">
                    <a:tint val="75000"/>
                  </a:schemeClr>
                </a:solidFill>
              </a:defRPr>
            </a:lvl3pPr>
            <a:lvl4pPr marL="1370330" indent="0" algn="ctr">
              <a:buNone/>
              <a:defRPr>
                <a:solidFill>
                  <a:schemeClr val="tx1">
                    <a:tint val="75000"/>
                  </a:schemeClr>
                </a:solidFill>
              </a:defRPr>
            </a:lvl4pPr>
            <a:lvl5pPr marL="1827103" indent="0" algn="ctr">
              <a:buNone/>
              <a:defRPr>
                <a:solidFill>
                  <a:schemeClr val="tx1">
                    <a:tint val="75000"/>
                  </a:schemeClr>
                </a:solidFill>
              </a:defRPr>
            </a:lvl5pPr>
            <a:lvl6pPr marL="2283877" indent="0" algn="ctr">
              <a:buNone/>
              <a:defRPr>
                <a:solidFill>
                  <a:schemeClr val="tx1">
                    <a:tint val="75000"/>
                  </a:schemeClr>
                </a:solidFill>
              </a:defRPr>
            </a:lvl6pPr>
            <a:lvl7pPr marL="2740658" indent="0" algn="ctr">
              <a:buNone/>
              <a:defRPr>
                <a:solidFill>
                  <a:schemeClr val="tx1">
                    <a:tint val="75000"/>
                  </a:schemeClr>
                </a:solidFill>
              </a:defRPr>
            </a:lvl7pPr>
            <a:lvl8pPr marL="3197433" indent="0" algn="ctr">
              <a:buNone/>
              <a:defRPr>
                <a:solidFill>
                  <a:schemeClr val="tx1">
                    <a:tint val="75000"/>
                  </a:schemeClr>
                </a:solidFill>
              </a:defRPr>
            </a:lvl8pPr>
            <a:lvl9pPr marL="3654207"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779802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9012699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2"/>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6774" indent="0">
              <a:buNone/>
              <a:defRPr sz="1800">
                <a:solidFill>
                  <a:schemeClr val="tx1">
                    <a:tint val="75000"/>
                  </a:schemeClr>
                </a:solidFill>
              </a:defRPr>
            </a:lvl2pPr>
            <a:lvl3pPr marL="913550" indent="0">
              <a:buNone/>
              <a:defRPr sz="1600">
                <a:solidFill>
                  <a:schemeClr val="tx1">
                    <a:tint val="75000"/>
                  </a:schemeClr>
                </a:solidFill>
              </a:defRPr>
            </a:lvl3pPr>
            <a:lvl4pPr marL="1370330" indent="0">
              <a:buNone/>
              <a:defRPr sz="1400">
                <a:solidFill>
                  <a:schemeClr val="tx1">
                    <a:tint val="75000"/>
                  </a:schemeClr>
                </a:solidFill>
              </a:defRPr>
            </a:lvl4pPr>
            <a:lvl5pPr marL="1827103" indent="0">
              <a:buNone/>
              <a:defRPr sz="1400">
                <a:solidFill>
                  <a:schemeClr val="tx1">
                    <a:tint val="75000"/>
                  </a:schemeClr>
                </a:solidFill>
              </a:defRPr>
            </a:lvl5pPr>
            <a:lvl6pPr marL="2283877" indent="0">
              <a:buNone/>
              <a:defRPr sz="1400">
                <a:solidFill>
                  <a:schemeClr val="tx1">
                    <a:tint val="75000"/>
                  </a:schemeClr>
                </a:solidFill>
              </a:defRPr>
            </a:lvl6pPr>
            <a:lvl7pPr marL="2740658" indent="0">
              <a:buNone/>
              <a:defRPr sz="1400">
                <a:solidFill>
                  <a:schemeClr val="tx1">
                    <a:tint val="75000"/>
                  </a:schemeClr>
                </a:solidFill>
              </a:defRPr>
            </a:lvl7pPr>
            <a:lvl8pPr marL="3197433" indent="0">
              <a:buNone/>
              <a:defRPr sz="1400">
                <a:solidFill>
                  <a:schemeClr val="tx1">
                    <a:tint val="75000"/>
                  </a:schemeClr>
                </a:solidFill>
              </a:defRPr>
            </a:lvl8pPr>
            <a:lvl9pPr marL="3654207"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164804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533561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2" y="1535113"/>
            <a:ext cx="4040188"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8" y="1535113"/>
            <a:ext cx="4041775"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436166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451473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6938791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3"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2" y="273054"/>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3" y="1435103"/>
            <a:ext cx="3008313" cy="4691063"/>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4830527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6774" indent="0">
              <a:buNone/>
              <a:defRPr sz="2800"/>
            </a:lvl2pPr>
            <a:lvl3pPr marL="913550" indent="0">
              <a:buNone/>
              <a:defRPr sz="2400"/>
            </a:lvl3pPr>
            <a:lvl4pPr marL="1370330" indent="0">
              <a:buNone/>
              <a:defRPr sz="2000"/>
            </a:lvl4pPr>
            <a:lvl5pPr marL="1827103" indent="0">
              <a:buNone/>
              <a:defRPr sz="2000"/>
            </a:lvl5pPr>
            <a:lvl6pPr marL="2283877" indent="0">
              <a:buNone/>
              <a:defRPr sz="2000"/>
            </a:lvl6pPr>
            <a:lvl7pPr marL="2740658" indent="0">
              <a:buNone/>
              <a:defRPr sz="2000"/>
            </a:lvl7pPr>
            <a:lvl8pPr marL="3197433" indent="0">
              <a:buNone/>
              <a:defRPr sz="2000"/>
            </a:lvl8pPr>
            <a:lvl9pPr marL="3654207"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245826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964331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4619099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3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6774" indent="0" algn="ctr">
              <a:buNone/>
              <a:defRPr>
                <a:solidFill>
                  <a:schemeClr val="tx1">
                    <a:tint val="75000"/>
                  </a:schemeClr>
                </a:solidFill>
              </a:defRPr>
            </a:lvl2pPr>
            <a:lvl3pPr marL="913550" indent="0" algn="ctr">
              <a:buNone/>
              <a:defRPr>
                <a:solidFill>
                  <a:schemeClr val="tx1">
                    <a:tint val="75000"/>
                  </a:schemeClr>
                </a:solidFill>
              </a:defRPr>
            </a:lvl3pPr>
            <a:lvl4pPr marL="1370330" indent="0" algn="ctr">
              <a:buNone/>
              <a:defRPr>
                <a:solidFill>
                  <a:schemeClr val="tx1">
                    <a:tint val="75000"/>
                  </a:schemeClr>
                </a:solidFill>
              </a:defRPr>
            </a:lvl4pPr>
            <a:lvl5pPr marL="1827103" indent="0" algn="ctr">
              <a:buNone/>
              <a:defRPr>
                <a:solidFill>
                  <a:schemeClr val="tx1">
                    <a:tint val="75000"/>
                  </a:schemeClr>
                </a:solidFill>
              </a:defRPr>
            </a:lvl5pPr>
            <a:lvl6pPr marL="2283877" indent="0" algn="ctr">
              <a:buNone/>
              <a:defRPr>
                <a:solidFill>
                  <a:schemeClr val="tx1">
                    <a:tint val="75000"/>
                  </a:schemeClr>
                </a:solidFill>
              </a:defRPr>
            </a:lvl6pPr>
            <a:lvl7pPr marL="2740658" indent="0" algn="ctr">
              <a:buNone/>
              <a:defRPr>
                <a:solidFill>
                  <a:schemeClr val="tx1">
                    <a:tint val="75000"/>
                  </a:schemeClr>
                </a:solidFill>
              </a:defRPr>
            </a:lvl7pPr>
            <a:lvl8pPr marL="3197433" indent="0" algn="ctr">
              <a:buNone/>
              <a:defRPr>
                <a:solidFill>
                  <a:schemeClr val="tx1">
                    <a:tint val="75000"/>
                  </a:schemeClr>
                </a:solidFill>
              </a:defRPr>
            </a:lvl8pPr>
            <a:lvl9pPr marL="3654207"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016695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763314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2"/>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6774" indent="0">
              <a:buNone/>
              <a:defRPr sz="1800">
                <a:solidFill>
                  <a:schemeClr val="tx1">
                    <a:tint val="75000"/>
                  </a:schemeClr>
                </a:solidFill>
              </a:defRPr>
            </a:lvl2pPr>
            <a:lvl3pPr marL="913550" indent="0">
              <a:buNone/>
              <a:defRPr sz="1600">
                <a:solidFill>
                  <a:schemeClr val="tx1">
                    <a:tint val="75000"/>
                  </a:schemeClr>
                </a:solidFill>
              </a:defRPr>
            </a:lvl3pPr>
            <a:lvl4pPr marL="1370330" indent="0">
              <a:buNone/>
              <a:defRPr sz="1400">
                <a:solidFill>
                  <a:schemeClr val="tx1">
                    <a:tint val="75000"/>
                  </a:schemeClr>
                </a:solidFill>
              </a:defRPr>
            </a:lvl4pPr>
            <a:lvl5pPr marL="1827103" indent="0">
              <a:buNone/>
              <a:defRPr sz="1400">
                <a:solidFill>
                  <a:schemeClr val="tx1">
                    <a:tint val="75000"/>
                  </a:schemeClr>
                </a:solidFill>
              </a:defRPr>
            </a:lvl5pPr>
            <a:lvl6pPr marL="2283877" indent="0">
              <a:buNone/>
              <a:defRPr sz="1400">
                <a:solidFill>
                  <a:schemeClr val="tx1">
                    <a:tint val="75000"/>
                  </a:schemeClr>
                </a:solidFill>
              </a:defRPr>
            </a:lvl6pPr>
            <a:lvl7pPr marL="2740658" indent="0">
              <a:buNone/>
              <a:defRPr sz="1400">
                <a:solidFill>
                  <a:schemeClr val="tx1">
                    <a:tint val="75000"/>
                  </a:schemeClr>
                </a:solidFill>
              </a:defRPr>
            </a:lvl7pPr>
            <a:lvl8pPr marL="3197433" indent="0">
              <a:buNone/>
              <a:defRPr sz="1400">
                <a:solidFill>
                  <a:schemeClr val="tx1">
                    <a:tint val="75000"/>
                  </a:schemeClr>
                </a:solidFill>
              </a:defRPr>
            </a:lvl8pPr>
            <a:lvl9pPr marL="3654207"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7029675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390501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2" y="1535113"/>
            <a:ext cx="4040188"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8" y="1535113"/>
            <a:ext cx="4041775"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125001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578012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4080068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3"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2" y="273054"/>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3" y="1435103"/>
            <a:ext cx="3008313" cy="4691063"/>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926829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6774" indent="0">
              <a:buNone/>
              <a:defRPr sz="2800"/>
            </a:lvl2pPr>
            <a:lvl3pPr marL="913550" indent="0">
              <a:buNone/>
              <a:defRPr sz="2400"/>
            </a:lvl3pPr>
            <a:lvl4pPr marL="1370330" indent="0">
              <a:buNone/>
              <a:defRPr sz="2000"/>
            </a:lvl4pPr>
            <a:lvl5pPr marL="1827103" indent="0">
              <a:buNone/>
              <a:defRPr sz="2000"/>
            </a:lvl5pPr>
            <a:lvl6pPr marL="2283877" indent="0">
              <a:buNone/>
              <a:defRPr sz="2000"/>
            </a:lvl6pPr>
            <a:lvl7pPr marL="2740658" indent="0">
              <a:buNone/>
              <a:defRPr sz="2000"/>
            </a:lvl7pPr>
            <a:lvl8pPr marL="3197433" indent="0">
              <a:buNone/>
              <a:defRPr sz="2000"/>
            </a:lvl8pPr>
            <a:lvl9pPr marL="3654207"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505233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157016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4FECF78-1C09-40B2-BCE9-33BDEA504705}"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F738369-D541-426F-BEFE-8487E3F2129D}"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053545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3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6774" indent="0" algn="ctr">
              <a:buNone/>
              <a:defRPr>
                <a:solidFill>
                  <a:schemeClr val="tx1">
                    <a:tint val="75000"/>
                  </a:schemeClr>
                </a:solidFill>
              </a:defRPr>
            </a:lvl2pPr>
            <a:lvl3pPr marL="913550" indent="0" algn="ctr">
              <a:buNone/>
              <a:defRPr>
                <a:solidFill>
                  <a:schemeClr val="tx1">
                    <a:tint val="75000"/>
                  </a:schemeClr>
                </a:solidFill>
              </a:defRPr>
            </a:lvl3pPr>
            <a:lvl4pPr marL="1370330" indent="0" algn="ctr">
              <a:buNone/>
              <a:defRPr>
                <a:solidFill>
                  <a:schemeClr val="tx1">
                    <a:tint val="75000"/>
                  </a:schemeClr>
                </a:solidFill>
              </a:defRPr>
            </a:lvl4pPr>
            <a:lvl5pPr marL="1827103" indent="0" algn="ctr">
              <a:buNone/>
              <a:defRPr>
                <a:solidFill>
                  <a:schemeClr val="tx1">
                    <a:tint val="75000"/>
                  </a:schemeClr>
                </a:solidFill>
              </a:defRPr>
            </a:lvl5pPr>
            <a:lvl6pPr marL="2283877" indent="0" algn="ctr">
              <a:buNone/>
              <a:defRPr>
                <a:solidFill>
                  <a:schemeClr val="tx1">
                    <a:tint val="75000"/>
                  </a:schemeClr>
                </a:solidFill>
              </a:defRPr>
            </a:lvl6pPr>
            <a:lvl7pPr marL="2740658" indent="0" algn="ctr">
              <a:buNone/>
              <a:defRPr>
                <a:solidFill>
                  <a:schemeClr val="tx1">
                    <a:tint val="75000"/>
                  </a:schemeClr>
                </a:solidFill>
              </a:defRPr>
            </a:lvl7pPr>
            <a:lvl8pPr marL="3197433" indent="0" algn="ctr">
              <a:buNone/>
              <a:defRPr>
                <a:solidFill>
                  <a:schemeClr val="tx1">
                    <a:tint val="75000"/>
                  </a:schemeClr>
                </a:solidFill>
              </a:defRPr>
            </a:lvl8pPr>
            <a:lvl9pPr marL="3654207"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0290208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4554034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2"/>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6774" indent="0">
              <a:buNone/>
              <a:defRPr sz="1800">
                <a:solidFill>
                  <a:schemeClr val="tx1">
                    <a:tint val="75000"/>
                  </a:schemeClr>
                </a:solidFill>
              </a:defRPr>
            </a:lvl2pPr>
            <a:lvl3pPr marL="913550" indent="0">
              <a:buNone/>
              <a:defRPr sz="1600">
                <a:solidFill>
                  <a:schemeClr val="tx1">
                    <a:tint val="75000"/>
                  </a:schemeClr>
                </a:solidFill>
              </a:defRPr>
            </a:lvl3pPr>
            <a:lvl4pPr marL="1370330" indent="0">
              <a:buNone/>
              <a:defRPr sz="1400">
                <a:solidFill>
                  <a:schemeClr val="tx1">
                    <a:tint val="75000"/>
                  </a:schemeClr>
                </a:solidFill>
              </a:defRPr>
            </a:lvl4pPr>
            <a:lvl5pPr marL="1827103" indent="0">
              <a:buNone/>
              <a:defRPr sz="1400">
                <a:solidFill>
                  <a:schemeClr val="tx1">
                    <a:tint val="75000"/>
                  </a:schemeClr>
                </a:solidFill>
              </a:defRPr>
            </a:lvl5pPr>
            <a:lvl6pPr marL="2283877" indent="0">
              <a:buNone/>
              <a:defRPr sz="1400">
                <a:solidFill>
                  <a:schemeClr val="tx1">
                    <a:tint val="75000"/>
                  </a:schemeClr>
                </a:solidFill>
              </a:defRPr>
            </a:lvl6pPr>
            <a:lvl7pPr marL="2740658" indent="0">
              <a:buNone/>
              <a:defRPr sz="1400">
                <a:solidFill>
                  <a:schemeClr val="tx1">
                    <a:tint val="75000"/>
                  </a:schemeClr>
                </a:solidFill>
              </a:defRPr>
            </a:lvl7pPr>
            <a:lvl8pPr marL="3197433" indent="0">
              <a:buNone/>
              <a:defRPr sz="1400">
                <a:solidFill>
                  <a:schemeClr val="tx1">
                    <a:tint val="75000"/>
                  </a:schemeClr>
                </a:solidFill>
              </a:defRPr>
            </a:lvl8pPr>
            <a:lvl9pPr marL="3654207"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899398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4373004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2" y="1535113"/>
            <a:ext cx="4040188"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8" y="1535113"/>
            <a:ext cx="4041775"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8890113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1575403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7717740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3"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2" y="273054"/>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3" y="1435103"/>
            <a:ext cx="3008313" cy="4691063"/>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4890783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6774" indent="0">
              <a:buNone/>
              <a:defRPr sz="2800"/>
            </a:lvl2pPr>
            <a:lvl3pPr marL="913550" indent="0">
              <a:buNone/>
              <a:defRPr sz="2400"/>
            </a:lvl3pPr>
            <a:lvl4pPr marL="1370330" indent="0">
              <a:buNone/>
              <a:defRPr sz="2000"/>
            </a:lvl4pPr>
            <a:lvl5pPr marL="1827103" indent="0">
              <a:buNone/>
              <a:defRPr sz="2000"/>
            </a:lvl5pPr>
            <a:lvl6pPr marL="2283877" indent="0">
              <a:buNone/>
              <a:defRPr sz="2000"/>
            </a:lvl6pPr>
            <a:lvl7pPr marL="2740658" indent="0">
              <a:buNone/>
              <a:defRPr sz="2000"/>
            </a:lvl7pPr>
            <a:lvl8pPr marL="3197433" indent="0">
              <a:buNone/>
              <a:defRPr sz="2000"/>
            </a:lvl8pPr>
            <a:lvl9pPr marL="3654207"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967463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05898622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0152766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3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6774" indent="0" algn="ctr">
              <a:buNone/>
              <a:defRPr>
                <a:solidFill>
                  <a:schemeClr val="tx1">
                    <a:tint val="75000"/>
                  </a:schemeClr>
                </a:solidFill>
              </a:defRPr>
            </a:lvl2pPr>
            <a:lvl3pPr marL="913550" indent="0" algn="ctr">
              <a:buNone/>
              <a:defRPr>
                <a:solidFill>
                  <a:schemeClr val="tx1">
                    <a:tint val="75000"/>
                  </a:schemeClr>
                </a:solidFill>
              </a:defRPr>
            </a:lvl3pPr>
            <a:lvl4pPr marL="1370330" indent="0" algn="ctr">
              <a:buNone/>
              <a:defRPr>
                <a:solidFill>
                  <a:schemeClr val="tx1">
                    <a:tint val="75000"/>
                  </a:schemeClr>
                </a:solidFill>
              </a:defRPr>
            </a:lvl4pPr>
            <a:lvl5pPr marL="1827103" indent="0" algn="ctr">
              <a:buNone/>
              <a:defRPr>
                <a:solidFill>
                  <a:schemeClr val="tx1">
                    <a:tint val="75000"/>
                  </a:schemeClr>
                </a:solidFill>
              </a:defRPr>
            </a:lvl5pPr>
            <a:lvl6pPr marL="2283877" indent="0" algn="ctr">
              <a:buNone/>
              <a:defRPr>
                <a:solidFill>
                  <a:schemeClr val="tx1">
                    <a:tint val="75000"/>
                  </a:schemeClr>
                </a:solidFill>
              </a:defRPr>
            </a:lvl6pPr>
            <a:lvl7pPr marL="2740658" indent="0" algn="ctr">
              <a:buNone/>
              <a:defRPr>
                <a:solidFill>
                  <a:schemeClr val="tx1">
                    <a:tint val="75000"/>
                  </a:schemeClr>
                </a:solidFill>
              </a:defRPr>
            </a:lvl7pPr>
            <a:lvl8pPr marL="3197433" indent="0" algn="ctr">
              <a:buNone/>
              <a:defRPr>
                <a:solidFill>
                  <a:schemeClr val="tx1">
                    <a:tint val="75000"/>
                  </a:schemeClr>
                </a:solidFill>
              </a:defRPr>
            </a:lvl8pPr>
            <a:lvl9pPr marL="3654207"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7137626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467043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2"/>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6774" indent="0">
              <a:buNone/>
              <a:defRPr sz="1800">
                <a:solidFill>
                  <a:schemeClr val="tx1">
                    <a:tint val="75000"/>
                  </a:schemeClr>
                </a:solidFill>
              </a:defRPr>
            </a:lvl2pPr>
            <a:lvl3pPr marL="913550" indent="0">
              <a:buNone/>
              <a:defRPr sz="1600">
                <a:solidFill>
                  <a:schemeClr val="tx1">
                    <a:tint val="75000"/>
                  </a:schemeClr>
                </a:solidFill>
              </a:defRPr>
            </a:lvl3pPr>
            <a:lvl4pPr marL="1370330" indent="0">
              <a:buNone/>
              <a:defRPr sz="1400">
                <a:solidFill>
                  <a:schemeClr val="tx1">
                    <a:tint val="75000"/>
                  </a:schemeClr>
                </a:solidFill>
              </a:defRPr>
            </a:lvl4pPr>
            <a:lvl5pPr marL="1827103" indent="0">
              <a:buNone/>
              <a:defRPr sz="1400">
                <a:solidFill>
                  <a:schemeClr val="tx1">
                    <a:tint val="75000"/>
                  </a:schemeClr>
                </a:solidFill>
              </a:defRPr>
            </a:lvl5pPr>
            <a:lvl6pPr marL="2283877" indent="0">
              <a:buNone/>
              <a:defRPr sz="1400">
                <a:solidFill>
                  <a:schemeClr val="tx1">
                    <a:tint val="75000"/>
                  </a:schemeClr>
                </a:solidFill>
              </a:defRPr>
            </a:lvl6pPr>
            <a:lvl7pPr marL="2740658" indent="0">
              <a:buNone/>
              <a:defRPr sz="1400">
                <a:solidFill>
                  <a:schemeClr val="tx1">
                    <a:tint val="75000"/>
                  </a:schemeClr>
                </a:solidFill>
              </a:defRPr>
            </a:lvl7pPr>
            <a:lvl8pPr marL="3197433" indent="0">
              <a:buNone/>
              <a:defRPr sz="1400">
                <a:solidFill>
                  <a:schemeClr val="tx1">
                    <a:tint val="75000"/>
                  </a:schemeClr>
                </a:solidFill>
              </a:defRPr>
            </a:lvl8pPr>
            <a:lvl9pPr marL="3654207"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1226704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316927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2" y="1535113"/>
            <a:ext cx="4040188"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8" y="1535113"/>
            <a:ext cx="4041775"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8162830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7067869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634508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3"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2" y="273054"/>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3" y="1435103"/>
            <a:ext cx="3008313" cy="4691063"/>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6041846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6774" indent="0">
              <a:buNone/>
              <a:defRPr sz="2800"/>
            </a:lvl2pPr>
            <a:lvl3pPr marL="913550" indent="0">
              <a:buNone/>
              <a:defRPr sz="2400"/>
            </a:lvl3pPr>
            <a:lvl4pPr marL="1370330" indent="0">
              <a:buNone/>
              <a:defRPr sz="2000"/>
            </a:lvl4pPr>
            <a:lvl5pPr marL="1827103" indent="0">
              <a:buNone/>
              <a:defRPr sz="2000"/>
            </a:lvl5pPr>
            <a:lvl6pPr marL="2283877" indent="0">
              <a:buNone/>
              <a:defRPr sz="2000"/>
            </a:lvl6pPr>
            <a:lvl7pPr marL="2740658" indent="0">
              <a:buNone/>
              <a:defRPr sz="2000"/>
            </a:lvl7pPr>
            <a:lvl8pPr marL="3197433" indent="0">
              <a:buNone/>
              <a:defRPr sz="2000"/>
            </a:lvl8pPr>
            <a:lvl9pPr marL="3654207"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9985587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623728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50260411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3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6774" indent="0" algn="ctr">
              <a:buNone/>
              <a:defRPr>
                <a:solidFill>
                  <a:schemeClr val="tx1">
                    <a:tint val="75000"/>
                  </a:schemeClr>
                </a:solidFill>
              </a:defRPr>
            </a:lvl2pPr>
            <a:lvl3pPr marL="913550" indent="0" algn="ctr">
              <a:buNone/>
              <a:defRPr>
                <a:solidFill>
                  <a:schemeClr val="tx1">
                    <a:tint val="75000"/>
                  </a:schemeClr>
                </a:solidFill>
              </a:defRPr>
            </a:lvl3pPr>
            <a:lvl4pPr marL="1370330" indent="0" algn="ctr">
              <a:buNone/>
              <a:defRPr>
                <a:solidFill>
                  <a:schemeClr val="tx1">
                    <a:tint val="75000"/>
                  </a:schemeClr>
                </a:solidFill>
              </a:defRPr>
            </a:lvl4pPr>
            <a:lvl5pPr marL="1827103" indent="0" algn="ctr">
              <a:buNone/>
              <a:defRPr>
                <a:solidFill>
                  <a:schemeClr val="tx1">
                    <a:tint val="75000"/>
                  </a:schemeClr>
                </a:solidFill>
              </a:defRPr>
            </a:lvl5pPr>
            <a:lvl6pPr marL="2283877" indent="0" algn="ctr">
              <a:buNone/>
              <a:defRPr>
                <a:solidFill>
                  <a:schemeClr val="tx1">
                    <a:tint val="75000"/>
                  </a:schemeClr>
                </a:solidFill>
              </a:defRPr>
            </a:lvl6pPr>
            <a:lvl7pPr marL="2740658" indent="0" algn="ctr">
              <a:buNone/>
              <a:defRPr>
                <a:solidFill>
                  <a:schemeClr val="tx1">
                    <a:tint val="75000"/>
                  </a:schemeClr>
                </a:solidFill>
              </a:defRPr>
            </a:lvl7pPr>
            <a:lvl8pPr marL="3197433" indent="0" algn="ctr">
              <a:buNone/>
              <a:defRPr>
                <a:solidFill>
                  <a:schemeClr val="tx1">
                    <a:tint val="75000"/>
                  </a:schemeClr>
                </a:solidFill>
              </a:defRPr>
            </a:lvl8pPr>
            <a:lvl9pPr marL="3654207"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21084080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4000038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2"/>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6774" indent="0">
              <a:buNone/>
              <a:defRPr sz="1800">
                <a:solidFill>
                  <a:schemeClr val="tx1">
                    <a:tint val="75000"/>
                  </a:schemeClr>
                </a:solidFill>
              </a:defRPr>
            </a:lvl2pPr>
            <a:lvl3pPr marL="913550" indent="0">
              <a:buNone/>
              <a:defRPr sz="1600">
                <a:solidFill>
                  <a:schemeClr val="tx1">
                    <a:tint val="75000"/>
                  </a:schemeClr>
                </a:solidFill>
              </a:defRPr>
            </a:lvl3pPr>
            <a:lvl4pPr marL="1370330" indent="0">
              <a:buNone/>
              <a:defRPr sz="1400">
                <a:solidFill>
                  <a:schemeClr val="tx1">
                    <a:tint val="75000"/>
                  </a:schemeClr>
                </a:solidFill>
              </a:defRPr>
            </a:lvl4pPr>
            <a:lvl5pPr marL="1827103" indent="0">
              <a:buNone/>
              <a:defRPr sz="1400">
                <a:solidFill>
                  <a:schemeClr val="tx1">
                    <a:tint val="75000"/>
                  </a:schemeClr>
                </a:solidFill>
              </a:defRPr>
            </a:lvl5pPr>
            <a:lvl6pPr marL="2283877" indent="0">
              <a:buNone/>
              <a:defRPr sz="1400">
                <a:solidFill>
                  <a:schemeClr val="tx1">
                    <a:tint val="75000"/>
                  </a:schemeClr>
                </a:solidFill>
              </a:defRPr>
            </a:lvl6pPr>
            <a:lvl7pPr marL="2740658" indent="0">
              <a:buNone/>
              <a:defRPr sz="1400">
                <a:solidFill>
                  <a:schemeClr val="tx1">
                    <a:tint val="75000"/>
                  </a:schemeClr>
                </a:solidFill>
              </a:defRPr>
            </a:lvl7pPr>
            <a:lvl8pPr marL="3197433" indent="0">
              <a:buNone/>
              <a:defRPr sz="1400">
                <a:solidFill>
                  <a:schemeClr val="tx1">
                    <a:tint val="75000"/>
                  </a:schemeClr>
                </a:solidFill>
              </a:defRPr>
            </a:lvl8pPr>
            <a:lvl9pPr marL="3654207"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26127240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6147440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2" y="1535113"/>
            <a:ext cx="4040188"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8" y="1535113"/>
            <a:ext cx="4041775"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3167504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89316452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4411429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3"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2" y="273054"/>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3" y="1435103"/>
            <a:ext cx="3008313" cy="4691063"/>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8378461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6774" indent="0">
              <a:buNone/>
              <a:defRPr sz="2800"/>
            </a:lvl2pPr>
            <a:lvl3pPr marL="913550" indent="0">
              <a:buNone/>
              <a:defRPr sz="2400"/>
            </a:lvl3pPr>
            <a:lvl4pPr marL="1370330" indent="0">
              <a:buNone/>
              <a:defRPr sz="2000"/>
            </a:lvl4pPr>
            <a:lvl5pPr marL="1827103" indent="0">
              <a:buNone/>
              <a:defRPr sz="2000"/>
            </a:lvl5pPr>
            <a:lvl6pPr marL="2283877" indent="0">
              <a:buNone/>
              <a:defRPr sz="2000"/>
            </a:lvl6pPr>
            <a:lvl7pPr marL="2740658" indent="0">
              <a:buNone/>
              <a:defRPr sz="2000"/>
            </a:lvl7pPr>
            <a:lvl8pPr marL="3197433" indent="0">
              <a:buNone/>
              <a:defRPr sz="2000"/>
            </a:lvl8pPr>
            <a:lvl9pPr marL="3654207"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85316797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943289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2451979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3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6774" indent="0" algn="ctr">
              <a:buNone/>
              <a:defRPr>
                <a:solidFill>
                  <a:schemeClr val="tx1">
                    <a:tint val="75000"/>
                  </a:schemeClr>
                </a:solidFill>
              </a:defRPr>
            </a:lvl2pPr>
            <a:lvl3pPr marL="913550" indent="0" algn="ctr">
              <a:buNone/>
              <a:defRPr>
                <a:solidFill>
                  <a:schemeClr val="tx1">
                    <a:tint val="75000"/>
                  </a:schemeClr>
                </a:solidFill>
              </a:defRPr>
            </a:lvl3pPr>
            <a:lvl4pPr marL="1370330" indent="0" algn="ctr">
              <a:buNone/>
              <a:defRPr>
                <a:solidFill>
                  <a:schemeClr val="tx1">
                    <a:tint val="75000"/>
                  </a:schemeClr>
                </a:solidFill>
              </a:defRPr>
            </a:lvl4pPr>
            <a:lvl5pPr marL="1827103" indent="0" algn="ctr">
              <a:buNone/>
              <a:defRPr>
                <a:solidFill>
                  <a:schemeClr val="tx1">
                    <a:tint val="75000"/>
                  </a:schemeClr>
                </a:solidFill>
              </a:defRPr>
            </a:lvl5pPr>
            <a:lvl6pPr marL="2283877" indent="0" algn="ctr">
              <a:buNone/>
              <a:defRPr>
                <a:solidFill>
                  <a:schemeClr val="tx1">
                    <a:tint val="75000"/>
                  </a:schemeClr>
                </a:solidFill>
              </a:defRPr>
            </a:lvl6pPr>
            <a:lvl7pPr marL="2740658" indent="0" algn="ctr">
              <a:buNone/>
              <a:defRPr>
                <a:solidFill>
                  <a:schemeClr val="tx1">
                    <a:tint val="75000"/>
                  </a:schemeClr>
                </a:solidFill>
              </a:defRPr>
            </a:lvl7pPr>
            <a:lvl8pPr marL="3197433" indent="0" algn="ctr">
              <a:buNone/>
              <a:defRPr>
                <a:solidFill>
                  <a:schemeClr val="tx1">
                    <a:tint val="75000"/>
                  </a:schemeClr>
                </a:solidFill>
              </a:defRPr>
            </a:lvl8pPr>
            <a:lvl9pPr marL="3654207"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9426302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97561741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2"/>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6774" indent="0">
              <a:buNone/>
              <a:defRPr sz="1800">
                <a:solidFill>
                  <a:schemeClr val="tx1">
                    <a:tint val="75000"/>
                  </a:schemeClr>
                </a:solidFill>
              </a:defRPr>
            </a:lvl2pPr>
            <a:lvl3pPr marL="913550" indent="0">
              <a:buNone/>
              <a:defRPr sz="1600">
                <a:solidFill>
                  <a:schemeClr val="tx1">
                    <a:tint val="75000"/>
                  </a:schemeClr>
                </a:solidFill>
              </a:defRPr>
            </a:lvl3pPr>
            <a:lvl4pPr marL="1370330" indent="0">
              <a:buNone/>
              <a:defRPr sz="1400">
                <a:solidFill>
                  <a:schemeClr val="tx1">
                    <a:tint val="75000"/>
                  </a:schemeClr>
                </a:solidFill>
              </a:defRPr>
            </a:lvl4pPr>
            <a:lvl5pPr marL="1827103" indent="0">
              <a:buNone/>
              <a:defRPr sz="1400">
                <a:solidFill>
                  <a:schemeClr val="tx1">
                    <a:tint val="75000"/>
                  </a:schemeClr>
                </a:solidFill>
              </a:defRPr>
            </a:lvl5pPr>
            <a:lvl6pPr marL="2283877" indent="0">
              <a:buNone/>
              <a:defRPr sz="1400">
                <a:solidFill>
                  <a:schemeClr val="tx1">
                    <a:tint val="75000"/>
                  </a:schemeClr>
                </a:solidFill>
              </a:defRPr>
            </a:lvl6pPr>
            <a:lvl7pPr marL="2740658" indent="0">
              <a:buNone/>
              <a:defRPr sz="1400">
                <a:solidFill>
                  <a:schemeClr val="tx1">
                    <a:tint val="75000"/>
                  </a:schemeClr>
                </a:solidFill>
              </a:defRPr>
            </a:lvl7pPr>
            <a:lvl8pPr marL="3197433" indent="0">
              <a:buNone/>
              <a:defRPr sz="1400">
                <a:solidFill>
                  <a:schemeClr val="tx1">
                    <a:tint val="75000"/>
                  </a:schemeClr>
                </a:solidFill>
              </a:defRPr>
            </a:lvl8pPr>
            <a:lvl9pPr marL="3654207"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57878242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7366027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2" y="1535113"/>
            <a:ext cx="4040188"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8" y="1535113"/>
            <a:ext cx="4041775"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432268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38007340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36100781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3"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2" y="273054"/>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3" y="1435103"/>
            <a:ext cx="3008313" cy="4691063"/>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33581760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6774" indent="0">
              <a:buNone/>
              <a:defRPr sz="2800"/>
            </a:lvl2pPr>
            <a:lvl3pPr marL="913550" indent="0">
              <a:buNone/>
              <a:defRPr sz="2400"/>
            </a:lvl3pPr>
            <a:lvl4pPr marL="1370330" indent="0">
              <a:buNone/>
              <a:defRPr sz="2000"/>
            </a:lvl4pPr>
            <a:lvl5pPr marL="1827103" indent="0">
              <a:buNone/>
              <a:defRPr sz="2000"/>
            </a:lvl5pPr>
            <a:lvl6pPr marL="2283877" indent="0">
              <a:buNone/>
              <a:defRPr sz="2000"/>
            </a:lvl6pPr>
            <a:lvl7pPr marL="2740658" indent="0">
              <a:buNone/>
              <a:defRPr sz="2000"/>
            </a:lvl7pPr>
            <a:lvl8pPr marL="3197433" indent="0">
              <a:buNone/>
              <a:defRPr sz="2000"/>
            </a:lvl8pPr>
            <a:lvl9pPr marL="3654207"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65005738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51316872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9D139FCD-7649-43AD-9962-5FF6891031A7}" type="datetimeFigureOut">
              <a:rPr lang="zh-TW" altLang="en-US">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5FD0EF8-1243-452B-A4EE-73F10C292A5E}"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0259035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3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6774" indent="0" algn="ctr">
              <a:buNone/>
              <a:defRPr>
                <a:solidFill>
                  <a:schemeClr val="tx1">
                    <a:tint val="75000"/>
                  </a:schemeClr>
                </a:solidFill>
              </a:defRPr>
            </a:lvl2pPr>
            <a:lvl3pPr marL="913550" indent="0" algn="ctr">
              <a:buNone/>
              <a:defRPr>
                <a:solidFill>
                  <a:schemeClr val="tx1">
                    <a:tint val="75000"/>
                  </a:schemeClr>
                </a:solidFill>
              </a:defRPr>
            </a:lvl3pPr>
            <a:lvl4pPr marL="1370330" indent="0" algn="ctr">
              <a:buNone/>
              <a:defRPr>
                <a:solidFill>
                  <a:schemeClr val="tx1">
                    <a:tint val="75000"/>
                  </a:schemeClr>
                </a:solidFill>
              </a:defRPr>
            </a:lvl4pPr>
            <a:lvl5pPr marL="1827103" indent="0" algn="ctr">
              <a:buNone/>
              <a:defRPr>
                <a:solidFill>
                  <a:schemeClr val="tx1">
                    <a:tint val="75000"/>
                  </a:schemeClr>
                </a:solidFill>
              </a:defRPr>
            </a:lvl5pPr>
            <a:lvl6pPr marL="2283877" indent="0" algn="ctr">
              <a:buNone/>
              <a:defRPr>
                <a:solidFill>
                  <a:schemeClr val="tx1">
                    <a:tint val="75000"/>
                  </a:schemeClr>
                </a:solidFill>
              </a:defRPr>
            </a:lvl6pPr>
            <a:lvl7pPr marL="2740658" indent="0" algn="ctr">
              <a:buNone/>
              <a:defRPr>
                <a:solidFill>
                  <a:schemeClr val="tx1">
                    <a:tint val="75000"/>
                  </a:schemeClr>
                </a:solidFill>
              </a:defRPr>
            </a:lvl7pPr>
            <a:lvl8pPr marL="3197433" indent="0" algn="ctr">
              <a:buNone/>
              <a:defRPr>
                <a:solidFill>
                  <a:schemeClr val="tx1">
                    <a:tint val="75000"/>
                  </a:schemeClr>
                </a:solidFill>
              </a:defRPr>
            </a:lvl8pPr>
            <a:lvl9pPr marL="3654207"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8477686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80225758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2"/>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6774" indent="0">
              <a:buNone/>
              <a:defRPr sz="1800">
                <a:solidFill>
                  <a:schemeClr val="tx1">
                    <a:tint val="75000"/>
                  </a:schemeClr>
                </a:solidFill>
              </a:defRPr>
            </a:lvl2pPr>
            <a:lvl3pPr marL="913550" indent="0">
              <a:buNone/>
              <a:defRPr sz="1600">
                <a:solidFill>
                  <a:schemeClr val="tx1">
                    <a:tint val="75000"/>
                  </a:schemeClr>
                </a:solidFill>
              </a:defRPr>
            </a:lvl3pPr>
            <a:lvl4pPr marL="1370330" indent="0">
              <a:buNone/>
              <a:defRPr sz="1400">
                <a:solidFill>
                  <a:schemeClr val="tx1">
                    <a:tint val="75000"/>
                  </a:schemeClr>
                </a:solidFill>
              </a:defRPr>
            </a:lvl4pPr>
            <a:lvl5pPr marL="1827103" indent="0">
              <a:buNone/>
              <a:defRPr sz="1400">
                <a:solidFill>
                  <a:schemeClr val="tx1">
                    <a:tint val="75000"/>
                  </a:schemeClr>
                </a:solidFill>
              </a:defRPr>
            </a:lvl5pPr>
            <a:lvl6pPr marL="2283877" indent="0">
              <a:buNone/>
              <a:defRPr sz="1400">
                <a:solidFill>
                  <a:schemeClr val="tx1">
                    <a:tint val="75000"/>
                  </a:schemeClr>
                </a:solidFill>
              </a:defRPr>
            </a:lvl6pPr>
            <a:lvl7pPr marL="2740658" indent="0">
              <a:buNone/>
              <a:defRPr sz="1400">
                <a:solidFill>
                  <a:schemeClr val="tx1">
                    <a:tint val="75000"/>
                  </a:schemeClr>
                </a:solidFill>
              </a:defRPr>
            </a:lvl7pPr>
            <a:lvl8pPr marL="3197433" indent="0">
              <a:buNone/>
              <a:defRPr sz="1400">
                <a:solidFill>
                  <a:schemeClr val="tx1">
                    <a:tint val="75000"/>
                  </a:schemeClr>
                </a:solidFill>
              </a:defRPr>
            </a:lvl8pPr>
            <a:lvl9pPr marL="3654207"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4801796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694935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2" y="1535113"/>
            <a:ext cx="4040188"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8" y="1535113"/>
            <a:ext cx="4041775" cy="639762"/>
          </a:xfrm>
        </p:spPr>
        <p:txBody>
          <a:bodyPr anchor="b"/>
          <a:lstStyle>
            <a:lvl1pPr marL="0" indent="0">
              <a:buNone/>
              <a:defRPr sz="2400" b="1"/>
            </a:lvl1pPr>
            <a:lvl2pPr marL="456774" indent="0">
              <a:buNone/>
              <a:defRPr sz="2000" b="1"/>
            </a:lvl2pPr>
            <a:lvl3pPr marL="913550" indent="0">
              <a:buNone/>
              <a:defRPr sz="1800" b="1"/>
            </a:lvl3pPr>
            <a:lvl4pPr marL="1370330" indent="0">
              <a:buNone/>
              <a:defRPr sz="1600" b="1"/>
            </a:lvl4pPr>
            <a:lvl5pPr marL="1827103" indent="0">
              <a:buNone/>
              <a:defRPr sz="1600" b="1"/>
            </a:lvl5pPr>
            <a:lvl6pPr marL="2283877" indent="0">
              <a:buNone/>
              <a:defRPr sz="1600" b="1"/>
            </a:lvl6pPr>
            <a:lvl7pPr marL="2740658" indent="0">
              <a:buNone/>
              <a:defRPr sz="1600" b="1"/>
            </a:lvl7pPr>
            <a:lvl8pPr marL="3197433" indent="0">
              <a:buNone/>
              <a:defRPr sz="1600" b="1"/>
            </a:lvl8pPr>
            <a:lvl9pPr marL="3654207"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0944054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5568822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6068867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3"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2" y="273054"/>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3" y="1435103"/>
            <a:ext cx="3008313" cy="4691063"/>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3810497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6774" indent="0">
              <a:buNone/>
              <a:defRPr sz="2800"/>
            </a:lvl2pPr>
            <a:lvl3pPr marL="913550" indent="0">
              <a:buNone/>
              <a:defRPr sz="2400"/>
            </a:lvl3pPr>
            <a:lvl4pPr marL="1370330" indent="0">
              <a:buNone/>
              <a:defRPr sz="2000"/>
            </a:lvl4pPr>
            <a:lvl5pPr marL="1827103" indent="0">
              <a:buNone/>
              <a:defRPr sz="2000"/>
            </a:lvl5pPr>
            <a:lvl6pPr marL="2283877" indent="0">
              <a:buNone/>
              <a:defRPr sz="2000"/>
            </a:lvl6pPr>
            <a:lvl7pPr marL="2740658" indent="0">
              <a:buNone/>
              <a:defRPr sz="2000"/>
            </a:lvl7pPr>
            <a:lvl8pPr marL="3197433" indent="0">
              <a:buNone/>
              <a:defRPr sz="2000"/>
            </a:lvl8pPr>
            <a:lvl9pPr marL="3654207"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6774" indent="0">
              <a:buNone/>
              <a:defRPr sz="1200"/>
            </a:lvl2pPr>
            <a:lvl3pPr marL="913550" indent="0">
              <a:buNone/>
              <a:defRPr sz="1000"/>
            </a:lvl3pPr>
            <a:lvl4pPr marL="1370330" indent="0">
              <a:buNone/>
              <a:defRPr sz="900"/>
            </a:lvl4pPr>
            <a:lvl5pPr marL="1827103" indent="0">
              <a:buNone/>
              <a:defRPr sz="900"/>
            </a:lvl5pPr>
            <a:lvl6pPr marL="2283877" indent="0">
              <a:buNone/>
              <a:defRPr sz="900"/>
            </a:lvl6pPr>
            <a:lvl7pPr marL="2740658" indent="0">
              <a:buNone/>
              <a:defRPr sz="900"/>
            </a:lvl7pPr>
            <a:lvl8pPr marL="3197433" indent="0">
              <a:buNone/>
              <a:defRPr sz="900"/>
            </a:lvl8pPr>
            <a:lvl9pPr marL="365420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5212476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79767514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48099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3000" r="-3000"/>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355" tIns="45680" rIns="91355" bIns="4568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4"/>
            <a:ext cx="8229600" cy="4525963"/>
          </a:xfrm>
          <a:prstGeom prst="rect">
            <a:avLst/>
          </a:prstGeom>
        </p:spPr>
        <p:txBody>
          <a:bodyPr vert="horz" lIns="91355" tIns="45680" rIns="91355" bIns="4568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355" tIns="45680" rIns="91355" bIns="45680" rtlCol="0" anchor="ctr"/>
          <a:lstStyle>
            <a:lvl1pPr algn="l">
              <a:defRPr sz="1200">
                <a:solidFill>
                  <a:schemeClr val="tx1">
                    <a:tint val="75000"/>
                  </a:schemeClr>
                </a:solidFill>
              </a:defRPr>
            </a:lvl1pPr>
          </a:lstStyle>
          <a:p>
            <a:fld id="{D763AFE3-146B-4459-8D13-D246C8B86C25}" type="datetimeFigureOut">
              <a:rPr lang="zh-TW" altLang="en-US" smtClean="0"/>
              <a:pPr/>
              <a:t>2012/12/14</a:t>
            </a:fld>
            <a:endParaRPr lang="zh-TW" altLang="en-US"/>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355" tIns="45680" rIns="91355" bIns="4568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355" tIns="45680" rIns="91355" bIns="45680" rtlCol="0" anchor="ctr"/>
          <a:lstStyle>
            <a:lvl1pPr algn="r">
              <a:defRPr sz="1200">
                <a:solidFill>
                  <a:schemeClr val="tx1">
                    <a:tint val="75000"/>
                  </a:schemeClr>
                </a:solidFill>
              </a:defRPr>
            </a:lvl1pPr>
          </a:lstStyle>
          <a:p>
            <a:fld id="{B217E119-021F-4FA9-B2D9-C8AE8BBD0ED0}" type="slidenum">
              <a:rPr lang="zh-TW" altLang="en-US" smtClean="0"/>
              <a:pPr/>
              <a:t>‹#›</a:t>
            </a:fld>
            <a:endParaRPr lang="zh-TW" altLang="en-US"/>
          </a:p>
        </p:txBody>
      </p:sp>
    </p:spTree>
    <p:extLst>
      <p:ext uri="{BB962C8B-B14F-4D97-AF65-F5344CB8AC3E}">
        <p14:creationId xmlns:p14="http://schemas.microsoft.com/office/powerpoint/2010/main" val="29797015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3550" rtl="0" eaLnBrk="1" latinLnBrk="0" hangingPunct="1">
        <a:spcBef>
          <a:spcPct val="0"/>
        </a:spcBef>
        <a:buNone/>
        <a:defRPr sz="4400" kern="1200">
          <a:solidFill>
            <a:schemeClr val="tx1"/>
          </a:solidFill>
          <a:latin typeface="+mj-lt"/>
          <a:ea typeface="+mj-ea"/>
          <a:cs typeface="+mj-cs"/>
        </a:defRPr>
      </a:lvl1pPr>
    </p:titleStyle>
    <p:bodyStyle>
      <a:lvl1pPr marL="342581" indent="-342581" algn="l" defTabSz="91355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263" indent="-285487" algn="l" defTabSz="91355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939" indent="-228391" algn="l" defTabSz="91355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71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549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2269"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9042"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5823"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2598"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3550" rtl="0" eaLnBrk="1" latinLnBrk="0" hangingPunct="1">
        <a:defRPr sz="1800" kern="1200">
          <a:solidFill>
            <a:schemeClr val="tx1"/>
          </a:solidFill>
          <a:latin typeface="+mn-lt"/>
          <a:ea typeface="+mn-ea"/>
          <a:cs typeface="+mn-cs"/>
        </a:defRPr>
      </a:lvl1pPr>
      <a:lvl2pPr marL="456774" algn="l" defTabSz="913550" rtl="0" eaLnBrk="1" latinLnBrk="0" hangingPunct="1">
        <a:defRPr sz="1800" kern="1200">
          <a:solidFill>
            <a:schemeClr val="tx1"/>
          </a:solidFill>
          <a:latin typeface="+mn-lt"/>
          <a:ea typeface="+mn-ea"/>
          <a:cs typeface="+mn-cs"/>
        </a:defRPr>
      </a:lvl2pPr>
      <a:lvl3pPr marL="913550" algn="l" defTabSz="913550" rtl="0" eaLnBrk="1" latinLnBrk="0" hangingPunct="1">
        <a:defRPr sz="1800" kern="1200">
          <a:solidFill>
            <a:schemeClr val="tx1"/>
          </a:solidFill>
          <a:latin typeface="+mn-lt"/>
          <a:ea typeface="+mn-ea"/>
          <a:cs typeface="+mn-cs"/>
        </a:defRPr>
      </a:lvl3pPr>
      <a:lvl4pPr marL="1370330" algn="l" defTabSz="913550" rtl="0" eaLnBrk="1" latinLnBrk="0" hangingPunct="1">
        <a:defRPr sz="1800" kern="1200">
          <a:solidFill>
            <a:schemeClr val="tx1"/>
          </a:solidFill>
          <a:latin typeface="+mn-lt"/>
          <a:ea typeface="+mn-ea"/>
          <a:cs typeface="+mn-cs"/>
        </a:defRPr>
      </a:lvl4pPr>
      <a:lvl5pPr marL="1827103" algn="l" defTabSz="913550" rtl="0" eaLnBrk="1" latinLnBrk="0" hangingPunct="1">
        <a:defRPr sz="1800" kern="1200">
          <a:solidFill>
            <a:schemeClr val="tx1"/>
          </a:solidFill>
          <a:latin typeface="+mn-lt"/>
          <a:ea typeface="+mn-ea"/>
          <a:cs typeface="+mn-cs"/>
        </a:defRPr>
      </a:lvl5pPr>
      <a:lvl6pPr marL="2283877" algn="l" defTabSz="913550" rtl="0" eaLnBrk="1" latinLnBrk="0" hangingPunct="1">
        <a:defRPr sz="1800" kern="1200">
          <a:solidFill>
            <a:schemeClr val="tx1"/>
          </a:solidFill>
          <a:latin typeface="+mn-lt"/>
          <a:ea typeface="+mn-ea"/>
          <a:cs typeface="+mn-cs"/>
        </a:defRPr>
      </a:lvl6pPr>
      <a:lvl7pPr marL="2740658" algn="l" defTabSz="913550" rtl="0" eaLnBrk="1" latinLnBrk="0" hangingPunct="1">
        <a:defRPr sz="1800" kern="1200">
          <a:solidFill>
            <a:schemeClr val="tx1"/>
          </a:solidFill>
          <a:latin typeface="+mn-lt"/>
          <a:ea typeface="+mn-ea"/>
          <a:cs typeface="+mn-cs"/>
        </a:defRPr>
      </a:lvl7pPr>
      <a:lvl8pPr marL="3197433" algn="l" defTabSz="913550" rtl="0" eaLnBrk="1" latinLnBrk="0" hangingPunct="1">
        <a:defRPr sz="1800" kern="1200">
          <a:solidFill>
            <a:schemeClr val="tx1"/>
          </a:solidFill>
          <a:latin typeface="+mn-lt"/>
          <a:ea typeface="+mn-ea"/>
          <a:cs typeface="+mn-cs"/>
        </a:defRPr>
      </a:lvl8pPr>
      <a:lvl9pPr marL="3654207" algn="l" defTabSz="91355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355" tIns="45680" rIns="91355" bIns="4568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4"/>
            <a:ext cx="8229600" cy="4525963"/>
          </a:xfrm>
          <a:prstGeom prst="rect">
            <a:avLst/>
          </a:prstGeom>
        </p:spPr>
        <p:txBody>
          <a:bodyPr vert="horz" lIns="91355" tIns="45680" rIns="91355" bIns="4568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355" tIns="45680" rIns="91355" bIns="45680" rtlCol="0" anchor="ctr"/>
          <a:lstStyle>
            <a:lvl1pPr algn="l">
              <a:defRPr sz="1200">
                <a:solidFill>
                  <a:schemeClr val="tx1">
                    <a:tint val="75000"/>
                  </a:schemeClr>
                </a:solidFill>
              </a:defRPr>
            </a:lvl1pPr>
          </a:lstStyle>
          <a:p>
            <a:fld id="{F4FECF78-1C09-40B2-BCE9-33BDEA504705}" type="datetimeFigureOut">
              <a:rPr lang="zh-TW" altLang="en-US" smtClean="0">
                <a:solidFill>
                  <a:prstClr val="black">
                    <a:tint val="75000"/>
                  </a:prstClr>
                </a:solidFill>
              </a:rPr>
              <a:pPr/>
              <a:t>2012/12/14</a:t>
            </a:fld>
            <a:endParaRPr lang="zh-TW" altLang="en-US" smtClean="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355" tIns="45680" rIns="91355" bIns="45680" rtlCol="0" anchor="ctr"/>
          <a:lstStyle>
            <a:lvl1pPr algn="ctr">
              <a:defRPr sz="1200">
                <a:solidFill>
                  <a:schemeClr val="tx1">
                    <a:tint val="75000"/>
                  </a:schemeClr>
                </a:solidFill>
              </a:defRPr>
            </a:lvl1pPr>
          </a:lstStyle>
          <a:p>
            <a:endParaRPr lang="zh-TW" altLang="en-US" smtClean="0">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355" tIns="45680" rIns="91355" bIns="45680" rtlCol="0" anchor="ctr"/>
          <a:lstStyle>
            <a:lvl1pPr algn="r">
              <a:defRPr sz="1200">
                <a:solidFill>
                  <a:schemeClr val="tx1">
                    <a:tint val="75000"/>
                  </a:schemeClr>
                </a:solidFill>
              </a:defRPr>
            </a:lvl1pPr>
          </a:lstStyle>
          <a:p>
            <a:fld id="{BF738369-D541-426F-BEFE-8487E3F2129D}" type="slidenum">
              <a:rPr lang="zh-TW" altLang="en-US" smtClean="0">
                <a:solidFill>
                  <a:prstClr val="black">
                    <a:tint val="75000"/>
                  </a:prstClr>
                </a:solidFill>
              </a:rPr>
              <a:pPr/>
              <a:t>‹#›</a:t>
            </a:fld>
            <a:endParaRPr lang="zh-TW" altLang="en-US" smtClean="0">
              <a:solidFill>
                <a:prstClr val="black">
                  <a:tint val="75000"/>
                </a:prstClr>
              </a:solidFill>
            </a:endParaRPr>
          </a:p>
        </p:txBody>
      </p:sp>
    </p:spTree>
    <p:extLst>
      <p:ext uri="{BB962C8B-B14F-4D97-AF65-F5344CB8AC3E}">
        <p14:creationId xmlns:p14="http://schemas.microsoft.com/office/powerpoint/2010/main" val="2252148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3550" rtl="0" eaLnBrk="1" latinLnBrk="0" hangingPunct="1">
        <a:spcBef>
          <a:spcPct val="0"/>
        </a:spcBef>
        <a:buNone/>
        <a:defRPr sz="4400" kern="1200">
          <a:solidFill>
            <a:schemeClr val="tx1"/>
          </a:solidFill>
          <a:latin typeface="+mj-lt"/>
          <a:ea typeface="+mj-ea"/>
          <a:cs typeface="+mj-cs"/>
        </a:defRPr>
      </a:lvl1pPr>
    </p:titleStyle>
    <p:bodyStyle>
      <a:lvl1pPr marL="342581" indent="-342581" algn="l" defTabSz="91355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263" indent="-285487" algn="l" defTabSz="91355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939" indent="-228391" algn="l" defTabSz="91355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71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549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2269"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9042"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5823"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2598"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3550" rtl="0" eaLnBrk="1" latinLnBrk="0" hangingPunct="1">
        <a:defRPr sz="1800" kern="1200">
          <a:solidFill>
            <a:schemeClr val="tx1"/>
          </a:solidFill>
          <a:latin typeface="+mn-lt"/>
          <a:ea typeface="+mn-ea"/>
          <a:cs typeface="+mn-cs"/>
        </a:defRPr>
      </a:lvl1pPr>
      <a:lvl2pPr marL="456774" algn="l" defTabSz="913550" rtl="0" eaLnBrk="1" latinLnBrk="0" hangingPunct="1">
        <a:defRPr sz="1800" kern="1200">
          <a:solidFill>
            <a:schemeClr val="tx1"/>
          </a:solidFill>
          <a:latin typeface="+mn-lt"/>
          <a:ea typeface="+mn-ea"/>
          <a:cs typeface="+mn-cs"/>
        </a:defRPr>
      </a:lvl2pPr>
      <a:lvl3pPr marL="913550" algn="l" defTabSz="913550" rtl="0" eaLnBrk="1" latinLnBrk="0" hangingPunct="1">
        <a:defRPr sz="1800" kern="1200">
          <a:solidFill>
            <a:schemeClr val="tx1"/>
          </a:solidFill>
          <a:latin typeface="+mn-lt"/>
          <a:ea typeface="+mn-ea"/>
          <a:cs typeface="+mn-cs"/>
        </a:defRPr>
      </a:lvl3pPr>
      <a:lvl4pPr marL="1370330" algn="l" defTabSz="913550" rtl="0" eaLnBrk="1" latinLnBrk="0" hangingPunct="1">
        <a:defRPr sz="1800" kern="1200">
          <a:solidFill>
            <a:schemeClr val="tx1"/>
          </a:solidFill>
          <a:latin typeface="+mn-lt"/>
          <a:ea typeface="+mn-ea"/>
          <a:cs typeface="+mn-cs"/>
        </a:defRPr>
      </a:lvl4pPr>
      <a:lvl5pPr marL="1827103" algn="l" defTabSz="913550" rtl="0" eaLnBrk="1" latinLnBrk="0" hangingPunct="1">
        <a:defRPr sz="1800" kern="1200">
          <a:solidFill>
            <a:schemeClr val="tx1"/>
          </a:solidFill>
          <a:latin typeface="+mn-lt"/>
          <a:ea typeface="+mn-ea"/>
          <a:cs typeface="+mn-cs"/>
        </a:defRPr>
      </a:lvl5pPr>
      <a:lvl6pPr marL="2283877" algn="l" defTabSz="913550" rtl="0" eaLnBrk="1" latinLnBrk="0" hangingPunct="1">
        <a:defRPr sz="1800" kern="1200">
          <a:solidFill>
            <a:schemeClr val="tx1"/>
          </a:solidFill>
          <a:latin typeface="+mn-lt"/>
          <a:ea typeface="+mn-ea"/>
          <a:cs typeface="+mn-cs"/>
        </a:defRPr>
      </a:lvl6pPr>
      <a:lvl7pPr marL="2740658" algn="l" defTabSz="913550" rtl="0" eaLnBrk="1" latinLnBrk="0" hangingPunct="1">
        <a:defRPr sz="1800" kern="1200">
          <a:solidFill>
            <a:schemeClr val="tx1"/>
          </a:solidFill>
          <a:latin typeface="+mn-lt"/>
          <a:ea typeface="+mn-ea"/>
          <a:cs typeface="+mn-cs"/>
        </a:defRPr>
      </a:lvl7pPr>
      <a:lvl8pPr marL="3197433" algn="l" defTabSz="913550" rtl="0" eaLnBrk="1" latinLnBrk="0" hangingPunct="1">
        <a:defRPr sz="1800" kern="1200">
          <a:solidFill>
            <a:schemeClr val="tx1"/>
          </a:solidFill>
          <a:latin typeface="+mn-lt"/>
          <a:ea typeface="+mn-ea"/>
          <a:cs typeface="+mn-cs"/>
        </a:defRPr>
      </a:lvl8pPr>
      <a:lvl9pPr marL="3654207" algn="l" defTabSz="91355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355" tIns="45680" rIns="91355" bIns="4568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4"/>
            <a:ext cx="8229600" cy="4525963"/>
          </a:xfrm>
          <a:prstGeom prst="rect">
            <a:avLst/>
          </a:prstGeom>
        </p:spPr>
        <p:txBody>
          <a:bodyPr vert="horz" lIns="91355" tIns="45680" rIns="91355" bIns="4568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355" tIns="45680" rIns="91355" bIns="45680" rtlCol="0" anchor="ctr"/>
          <a:lstStyle>
            <a:lvl1pPr algn="l">
              <a:defRPr sz="1200">
                <a:solidFill>
                  <a:schemeClr val="tx1">
                    <a:tint val="75000"/>
                  </a:schemeClr>
                </a:solidFill>
              </a:defRPr>
            </a:lvl1pPr>
          </a:lstStyle>
          <a:p>
            <a:fld id="{F4FECF78-1C09-40B2-BCE9-33BDEA504705}" type="datetimeFigureOut">
              <a:rPr lang="zh-TW" altLang="en-US" smtClean="0">
                <a:solidFill>
                  <a:prstClr val="black">
                    <a:tint val="75000"/>
                  </a:prstClr>
                </a:solidFill>
              </a:rPr>
              <a:pPr/>
              <a:t>2012/12/14</a:t>
            </a:fld>
            <a:endParaRPr lang="zh-TW" altLang="en-US" smtClean="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355" tIns="45680" rIns="91355" bIns="45680" rtlCol="0" anchor="ctr"/>
          <a:lstStyle>
            <a:lvl1pPr algn="ctr">
              <a:defRPr sz="1200">
                <a:solidFill>
                  <a:schemeClr val="tx1">
                    <a:tint val="75000"/>
                  </a:schemeClr>
                </a:solidFill>
              </a:defRPr>
            </a:lvl1pPr>
          </a:lstStyle>
          <a:p>
            <a:endParaRPr lang="zh-TW" altLang="en-US" smtClean="0">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355" tIns="45680" rIns="91355" bIns="45680" rtlCol="0" anchor="ctr"/>
          <a:lstStyle>
            <a:lvl1pPr algn="r">
              <a:defRPr sz="1200">
                <a:solidFill>
                  <a:schemeClr val="tx1">
                    <a:tint val="75000"/>
                  </a:schemeClr>
                </a:solidFill>
              </a:defRPr>
            </a:lvl1pPr>
          </a:lstStyle>
          <a:p>
            <a:fld id="{BF738369-D541-426F-BEFE-8487E3F2129D}" type="slidenum">
              <a:rPr lang="zh-TW" altLang="en-US" smtClean="0">
                <a:solidFill>
                  <a:prstClr val="black">
                    <a:tint val="75000"/>
                  </a:prstClr>
                </a:solidFill>
              </a:rPr>
              <a:pPr/>
              <a:t>‹#›</a:t>
            </a:fld>
            <a:endParaRPr lang="zh-TW" altLang="en-US" smtClean="0">
              <a:solidFill>
                <a:prstClr val="black">
                  <a:tint val="75000"/>
                </a:prstClr>
              </a:solidFill>
            </a:endParaRPr>
          </a:p>
        </p:txBody>
      </p:sp>
    </p:spTree>
    <p:extLst>
      <p:ext uri="{BB962C8B-B14F-4D97-AF65-F5344CB8AC3E}">
        <p14:creationId xmlns:p14="http://schemas.microsoft.com/office/powerpoint/2010/main" val="33884930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3550" rtl="0" eaLnBrk="1" latinLnBrk="0" hangingPunct="1">
        <a:spcBef>
          <a:spcPct val="0"/>
        </a:spcBef>
        <a:buNone/>
        <a:defRPr sz="4400" kern="1200">
          <a:solidFill>
            <a:schemeClr val="tx1"/>
          </a:solidFill>
          <a:latin typeface="+mj-lt"/>
          <a:ea typeface="+mj-ea"/>
          <a:cs typeface="+mj-cs"/>
        </a:defRPr>
      </a:lvl1pPr>
    </p:titleStyle>
    <p:bodyStyle>
      <a:lvl1pPr marL="342581" indent="-342581" algn="l" defTabSz="91355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263" indent="-285487" algn="l" defTabSz="91355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939" indent="-228391" algn="l" defTabSz="91355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71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549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2269"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9042"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5823"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2598"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3550" rtl="0" eaLnBrk="1" latinLnBrk="0" hangingPunct="1">
        <a:defRPr sz="1800" kern="1200">
          <a:solidFill>
            <a:schemeClr val="tx1"/>
          </a:solidFill>
          <a:latin typeface="+mn-lt"/>
          <a:ea typeface="+mn-ea"/>
          <a:cs typeface="+mn-cs"/>
        </a:defRPr>
      </a:lvl1pPr>
      <a:lvl2pPr marL="456774" algn="l" defTabSz="913550" rtl="0" eaLnBrk="1" latinLnBrk="0" hangingPunct="1">
        <a:defRPr sz="1800" kern="1200">
          <a:solidFill>
            <a:schemeClr val="tx1"/>
          </a:solidFill>
          <a:latin typeface="+mn-lt"/>
          <a:ea typeface="+mn-ea"/>
          <a:cs typeface="+mn-cs"/>
        </a:defRPr>
      </a:lvl2pPr>
      <a:lvl3pPr marL="913550" algn="l" defTabSz="913550" rtl="0" eaLnBrk="1" latinLnBrk="0" hangingPunct="1">
        <a:defRPr sz="1800" kern="1200">
          <a:solidFill>
            <a:schemeClr val="tx1"/>
          </a:solidFill>
          <a:latin typeface="+mn-lt"/>
          <a:ea typeface="+mn-ea"/>
          <a:cs typeface="+mn-cs"/>
        </a:defRPr>
      </a:lvl3pPr>
      <a:lvl4pPr marL="1370330" algn="l" defTabSz="913550" rtl="0" eaLnBrk="1" latinLnBrk="0" hangingPunct="1">
        <a:defRPr sz="1800" kern="1200">
          <a:solidFill>
            <a:schemeClr val="tx1"/>
          </a:solidFill>
          <a:latin typeface="+mn-lt"/>
          <a:ea typeface="+mn-ea"/>
          <a:cs typeface="+mn-cs"/>
        </a:defRPr>
      </a:lvl4pPr>
      <a:lvl5pPr marL="1827103" algn="l" defTabSz="913550" rtl="0" eaLnBrk="1" latinLnBrk="0" hangingPunct="1">
        <a:defRPr sz="1800" kern="1200">
          <a:solidFill>
            <a:schemeClr val="tx1"/>
          </a:solidFill>
          <a:latin typeface="+mn-lt"/>
          <a:ea typeface="+mn-ea"/>
          <a:cs typeface="+mn-cs"/>
        </a:defRPr>
      </a:lvl5pPr>
      <a:lvl6pPr marL="2283877" algn="l" defTabSz="913550" rtl="0" eaLnBrk="1" latinLnBrk="0" hangingPunct="1">
        <a:defRPr sz="1800" kern="1200">
          <a:solidFill>
            <a:schemeClr val="tx1"/>
          </a:solidFill>
          <a:latin typeface="+mn-lt"/>
          <a:ea typeface="+mn-ea"/>
          <a:cs typeface="+mn-cs"/>
        </a:defRPr>
      </a:lvl6pPr>
      <a:lvl7pPr marL="2740658" algn="l" defTabSz="913550" rtl="0" eaLnBrk="1" latinLnBrk="0" hangingPunct="1">
        <a:defRPr sz="1800" kern="1200">
          <a:solidFill>
            <a:schemeClr val="tx1"/>
          </a:solidFill>
          <a:latin typeface="+mn-lt"/>
          <a:ea typeface="+mn-ea"/>
          <a:cs typeface="+mn-cs"/>
        </a:defRPr>
      </a:lvl7pPr>
      <a:lvl8pPr marL="3197433" algn="l" defTabSz="913550" rtl="0" eaLnBrk="1" latinLnBrk="0" hangingPunct="1">
        <a:defRPr sz="1800" kern="1200">
          <a:solidFill>
            <a:schemeClr val="tx1"/>
          </a:solidFill>
          <a:latin typeface="+mn-lt"/>
          <a:ea typeface="+mn-ea"/>
          <a:cs typeface="+mn-cs"/>
        </a:defRPr>
      </a:lvl8pPr>
      <a:lvl9pPr marL="3654207" algn="l" defTabSz="91355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3000" r="-3000"/>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355" tIns="45680" rIns="91355" bIns="4568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4"/>
            <a:ext cx="8229600" cy="4525963"/>
          </a:xfrm>
          <a:prstGeom prst="rect">
            <a:avLst/>
          </a:prstGeom>
        </p:spPr>
        <p:txBody>
          <a:bodyPr vert="horz" lIns="91355" tIns="45680" rIns="91355" bIns="4568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355" tIns="45680" rIns="91355" bIns="45680" rtlCol="0" anchor="ctr"/>
          <a:lstStyle>
            <a:lvl1pPr algn="l">
              <a:defRPr sz="1200">
                <a:solidFill>
                  <a:schemeClr val="tx1">
                    <a:tint val="75000"/>
                  </a:schemeClr>
                </a:solidFill>
              </a:defRPr>
            </a:lvl1pPr>
          </a:lstStyle>
          <a:p>
            <a:fld id="{9D139FCD-7649-43AD-9962-5FF6891031A7}" type="datetimeFigureOut">
              <a:rPr lang="zh-TW" altLang="en-US" smtClean="0">
                <a:solidFill>
                  <a:prstClr val="black">
                    <a:tint val="75000"/>
                  </a:prstClr>
                </a:solidFill>
              </a:rPr>
              <a:pPr/>
              <a:t>2012/12/14</a:t>
            </a:fld>
            <a:endParaRPr lang="zh-TW" altLang="en-US" smtClean="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355" tIns="45680" rIns="91355" bIns="45680" rtlCol="0" anchor="ctr"/>
          <a:lstStyle>
            <a:lvl1pPr algn="ctr">
              <a:defRPr sz="1200">
                <a:solidFill>
                  <a:schemeClr val="tx1">
                    <a:tint val="75000"/>
                  </a:schemeClr>
                </a:solidFill>
              </a:defRPr>
            </a:lvl1pPr>
          </a:lstStyle>
          <a:p>
            <a:endParaRPr lang="zh-TW" altLang="en-US" smtClean="0">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355" tIns="45680" rIns="91355" bIns="45680" rtlCol="0" anchor="ctr"/>
          <a:lstStyle>
            <a:lvl1pPr algn="r">
              <a:defRPr sz="1200">
                <a:solidFill>
                  <a:schemeClr val="tx1">
                    <a:tint val="75000"/>
                  </a:schemeClr>
                </a:solidFill>
              </a:defRPr>
            </a:lvl1pPr>
          </a:lstStyle>
          <a:p>
            <a:fld id="{B5FD0EF8-1243-452B-A4EE-73F10C292A5E}" type="slidenum">
              <a:rPr lang="zh-TW" altLang="en-US" smtClean="0">
                <a:solidFill>
                  <a:prstClr val="black">
                    <a:tint val="75000"/>
                  </a:prstClr>
                </a:solidFill>
              </a:rPr>
              <a:pPr/>
              <a:t>‹#›</a:t>
            </a:fld>
            <a:endParaRPr lang="zh-TW" altLang="en-US" smtClean="0">
              <a:solidFill>
                <a:prstClr val="black">
                  <a:tint val="75000"/>
                </a:prstClr>
              </a:solidFill>
            </a:endParaRPr>
          </a:p>
        </p:txBody>
      </p:sp>
    </p:spTree>
    <p:extLst>
      <p:ext uri="{BB962C8B-B14F-4D97-AF65-F5344CB8AC3E}">
        <p14:creationId xmlns:p14="http://schemas.microsoft.com/office/powerpoint/2010/main" val="248406779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3550" rtl="0" eaLnBrk="1" latinLnBrk="0" hangingPunct="1">
        <a:spcBef>
          <a:spcPct val="0"/>
        </a:spcBef>
        <a:buNone/>
        <a:defRPr sz="4400" kern="1200">
          <a:solidFill>
            <a:schemeClr val="tx1"/>
          </a:solidFill>
          <a:latin typeface="+mj-lt"/>
          <a:ea typeface="+mj-ea"/>
          <a:cs typeface="+mj-cs"/>
        </a:defRPr>
      </a:lvl1pPr>
    </p:titleStyle>
    <p:bodyStyle>
      <a:lvl1pPr marL="342581" indent="-342581" algn="l" defTabSz="91355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263" indent="-285487" algn="l" defTabSz="91355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939" indent="-228391" algn="l" defTabSz="91355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71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549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2269"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9042"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5823"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2598"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3550" rtl="0" eaLnBrk="1" latinLnBrk="0" hangingPunct="1">
        <a:defRPr sz="1800" kern="1200">
          <a:solidFill>
            <a:schemeClr val="tx1"/>
          </a:solidFill>
          <a:latin typeface="+mn-lt"/>
          <a:ea typeface="+mn-ea"/>
          <a:cs typeface="+mn-cs"/>
        </a:defRPr>
      </a:lvl1pPr>
      <a:lvl2pPr marL="456774" algn="l" defTabSz="913550" rtl="0" eaLnBrk="1" latinLnBrk="0" hangingPunct="1">
        <a:defRPr sz="1800" kern="1200">
          <a:solidFill>
            <a:schemeClr val="tx1"/>
          </a:solidFill>
          <a:latin typeface="+mn-lt"/>
          <a:ea typeface="+mn-ea"/>
          <a:cs typeface="+mn-cs"/>
        </a:defRPr>
      </a:lvl2pPr>
      <a:lvl3pPr marL="913550" algn="l" defTabSz="913550" rtl="0" eaLnBrk="1" latinLnBrk="0" hangingPunct="1">
        <a:defRPr sz="1800" kern="1200">
          <a:solidFill>
            <a:schemeClr val="tx1"/>
          </a:solidFill>
          <a:latin typeface="+mn-lt"/>
          <a:ea typeface="+mn-ea"/>
          <a:cs typeface="+mn-cs"/>
        </a:defRPr>
      </a:lvl3pPr>
      <a:lvl4pPr marL="1370330" algn="l" defTabSz="913550" rtl="0" eaLnBrk="1" latinLnBrk="0" hangingPunct="1">
        <a:defRPr sz="1800" kern="1200">
          <a:solidFill>
            <a:schemeClr val="tx1"/>
          </a:solidFill>
          <a:latin typeface="+mn-lt"/>
          <a:ea typeface="+mn-ea"/>
          <a:cs typeface="+mn-cs"/>
        </a:defRPr>
      </a:lvl4pPr>
      <a:lvl5pPr marL="1827103" algn="l" defTabSz="913550" rtl="0" eaLnBrk="1" latinLnBrk="0" hangingPunct="1">
        <a:defRPr sz="1800" kern="1200">
          <a:solidFill>
            <a:schemeClr val="tx1"/>
          </a:solidFill>
          <a:latin typeface="+mn-lt"/>
          <a:ea typeface="+mn-ea"/>
          <a:cs typeface="+mn-cs"/>
        </a:defRPr>
      </a:lvl5pPr>
      <a:lvl6pPr marL="2283877" algn="l" defTabSz="913550" rtl="0" eaLnBrk="1" latinLnBrk="0" hangingPunct="1">
        <a:defRPr sz="1800" kern="1200">
          <a:solidFill>
            <a:schemeClr val="tx1"/>
          </a:solidFill>
          <a:latin typeface="+mn-lt"/>
          <a:ea typeface="+mn-ea"/>
          <a:cs typeface="+mn-cs"/>
        </a:defRPr>
      </a:lvl6pPr>
      <a:lvl7pPr marL="2740658" algn="l" defTabSz="913550" rtl="0" eaLnBrk="1" latinLnBrk="0" hangingPunct="1">
        <a:defRPr sz="1800" kern="1200">
          <a:solidFill>
            <a:schemeClr val="tx1"/>
          </a:solidFill>
          <a:latin typeface="+mn-lt"/>
          <a:ea typeface="+mn-ea"/>
          <a:cs typeface="+mn-cs"/>
        </a:defRPr>
      </a:lvl7pPr>
      <a:lvl8pPr marL="3197433" algn="l" defTabSz="913550" rtl="0" eaLnBrk="1" latinLnBrk="0" hangingPunct="1">
        <a:defRPr sz="1800" kern="1200">
          <a:solidFill>
            <a:schemeClr val="tx1"/>
          </a:solidFill>
          <a:latin typeface="+mn-lt"/>
          <a:ea typeface="+mn-ea"/>
          <a:cs typeface="+mn-cs"/>
        </a:defRPr>
      </a:lvl8pPr>
      <a:lvl9pPr marL="3654207" algn="l" defTabSz="91355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3000" r="-3000"/>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355" tIns="45680" rIns="91355" bIns="4568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4"/>
            <a:ext cx="8229600" cy="4525963"/>
          </a:xfrm>
          <a:prstGeom prst="rect">
            <a:avLst/>
          </a:prstGeom>
        </p:spPr>
        <p:txBody>
          <a:bodyPr vert="horz" lIns="91355" tIns="45680" rIns="91355" bIns="4568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355" tIns="45680" rIns="91355" bIns="45680" rtlCol="0" anchor="ctr"/>
          <a:lstStyle>
            <a:lvl1pPr algn="l">
              <a:defRPr sz="1200">
                <a:solidFill>
                  <a:schemeClr val="tx1">
                    <a:tint val="75000"/>
                  </a:schemeClr>
                </a:solidFill>
              </a:defRPr>
            </a:lvl1pPr>
          </a:lstStyle>
          <a:p>
            <a:fld id="{9D139FCD-7649-43AD-9962-5FF6891031A7}" type="datetimeFigureOut">
              <a:rPr lang="zh-TW" altLang="en-US" smtClean="0">
                <a:solidFill>
                  <a:prstClr val="black">
                    <a:tint val="75000"/>
                  </a:prstClr>
                </a:solidFill>
              </a:rPr>
              <a:pPr/>
              <a:t>2012/12/14</a:t>
            </a:fld>
            <a:endParaRPr lang="zh-TW" altLang="en-US" smtClean="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355" tIns="45680" rIns="91355" bIns="45680" rtlCol="0" anchor="ctr"/>
          <a:lstStyle>
            <a:lvl1pPr algn="ctr">
              <a:defRPr sz="1200">
                <a:solidFill>
                  <a:schemeClr val="tx1">
                    <a:tint val="75000"/>
                  </a:schemeClr>
                </a:solidFill>
              </a:defRPr>
            </a:lvl1pPr>
          </a:lstStyle>
          <a:p>
            <a:endParaRPr lang="zh-TW" altLang="en-US" smtClean="0">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355" tIns="45680" rIns="91355" bIns="45680" rtlCol="0" anchor="ctr"/>
          <a:lstStyle>
            <a:lvl1pPr algn="r">
              <a:defRPr sz="1200">
                <a:solidFill>
                  <a:schemeClr val="tx1">
                    <a:tint val="75000"/>
                  </a:schemeClr>
                </a:solidFill>
              </a:defRPr>
            </a:lvl1pPr>
          </a:lstStyle>
          <a:p>
            <a:fld id="{B5FD0EF8-1243-452B-A4EE-73F10C292A5E}" type="slidenum">
              <a:rPr lang="zh-TW" altLang="en-US" smtClean="0">
                <a:solidFill>
                  <a:prstClr val="black">
                    <a:tint val="75000"/>
                  </a:prstClr>
                </a:solidFill>
              </a:rPr>
              <a:pPr/>
              <a:t>‹#›</a:t>
            </a:fld>
            <a:endParaRPr lang="zh-TW" altLang="en-US" smtClean="0">
              <a:solidFill>
                <a:prstClr val="black">
                  <a:tint val="75000"/>
                </a:prstClr>
              </a:solidFill>
            </a:endParaRPr>
          </a:p>
        </p:txBody>
      </p:sp>
    </p:spTree>
    <p:extLst>
      <p:ext uri="{BB962C8B-B14F-4D97-AF65-F5344CB8AC3E}">
        <p14:creationId xmlns:p14="http://schemas.microsoft.com/office/powerpoint/2010/main" val="128064474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3550" rtl="0" eaLnBrk="1" latinLnBrk="0" hangingPunct="1">
        <a:spcBef>
          <a:spcPct val="0"/>
        </a:spcBef>
        <a:buNone/>
        <a:defRPr sz="4400" kern="1200">
          <a:solidFill>
            <a:schemeClr val="tx1"/>
          </a:solidFill>
          <a:latin typeface="+mj-lt"/>
          <a:ea typeface="+mj-ea"/>
          <a:cs typeface="+mj-cs"/>
        </a:defRPr>
      </a:lvl1pPr>
    </p:titleStyle>
    <p:bodyStyle>
      <a:lvl1pPr marL="342581" indent="-342581" algn="l" defTabSz="91355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263" indent="-285487" algn="l" defTabSz="91355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939" indent="-228391" algn="l" defTabSz="91355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71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549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2269"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9042"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5823"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2598"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3550" rtl="0" eaLnBrk="1" latinLnBrk="0" hangingPunct="1">
        <a:defRPr sz="1800" kern="1200">
          <a:solidFill>
            <a:schemeClr val="tx1"/>
          </a:solidFill>
          <a:latin typeface="+mn-lt"/>
          <a:ea typeface="+mn-ea"/>
          <a:cs typeface="+mn-cs"/>
        </a:defRPr>
      </a:lvl1pPr>
      <a:lvl2pPr marL="456774" algn="l" defTabSz="913550" rtl="0" eaLnBrk="1" latinLnBrk="0" hangingPunct="1">
        <a:defRPr sz="1800" kern="1200">
          <a:solidFill>
            <a:schemeClr val="tx1"/>
          </a:solidFill>
          <a:latin typeface="+mn-lt"/>
          <a:ea typeface="+mn-ea"/>
          <a:cs typeface="+mn-cs"/>
        </a:defRPr>
      </a:lvl2pPr>
      <a:lvl3pPr marL="913550" algn="l" defTabSz="913550" rtl="0" eaLnBrk="1" latinLnBrk="0" hangingPunct="1">
        <a:defRPr sz="1800" kern="1200">
          <a:solidFill>
            <a:schemeClr val="tx1"/>
          </a:solidFill>
          <a:latin typeface="+mn-lt"/>
          <a:ea typeface="+mn-ea"/>
          <a:cs typeface="+mn-cs"/>
        </a:defRPr>
      </a:lvl3pPr>
      <a:lvl4pPr marL="1370330" algn="l" defTabSz="913550" rtl="0" eaLnBrk="1" latinLnBrk="0" hangingPunct="1">
        <a:defRPr sz="1800" kern="1200">
          <a:solidFill>
            <a:schemeClr val="tx1"/>
          </a:solidFill>
          <a:latin typeface="+mn-lt"/>
          <a:ea typeface="+mn-ea"/>
          <a:cs typeface="+mn-cs"/>
        </a:defRPr>
      </a:lvl4pPr>
      <a:lvl5pPr marL="1827103" algn="l" defTabSz="913550" rtl="0" eaLnBrk="1" latinLnBrk="0" hangingPunct="1">
        <a:defRPr sz="1800" kern="1200">
          <a:solidFill>
            <a:schemeClr val="tx1"/>
          </a:solidFill>
          <a:latin typeface="+mn-lt"/>
          <a:ea typeface="+mn-ea"/>
          <a:cs typeface="+mn-cs"/>
        </a:defRPr>
      </a:lvl5pPr>
      <a:lvl6pPr marL="2283877" algn="l" defTabSz="913550" rtl="0" eaLnBrk="1" latinLnBrk="0" hangingPunct="1">
        <a:defRPr sz="1800" kern="1200">
          <a:solidFill>
            <a:schemeClr val="tx1"/>
          </a:solidFill>
          <a:latin typeface="+mn-lt"/>
          <a:ea typeface="+mn-ea"/>
          <a:cs typeface="+mn-cs"/>
        </a:defRPr>
      </a:lvl6pPr>
      <a:lvl7pPr marL="2740658" algn="l" defTabSz="913550" rtl="0" eaLnBrk="1" latinLnBrk="0" hangingPunct="1">
        <a:defRPr sz="1800" kern="1200">
          <a:solidFill>
            <a:schemeClr val="tx1"/>
          </a:solidFill>
          <a:latin typeface="+mn-lt"/>
          <a:ea typeface="+mn-ea"/>
          <a:cs typeface="+mn-cs"/>
        </a:defRPr>
      </a:lvl7pPr>
      <a:lvl8pPr marL="3197433" algn="l" defTabSz="913550" rtl="0" eaLnBrk="1" latinLnBrk="0" hangingPunct="1">
        <a:defRPr sz="1800" kern="1200">
          <a:solidFill>
            <a:schemeClr val="tx1"/>
          </a:solidFill>
          <a:latin typeface="+mn-lt"/>
          <a:ea typeface="+mn-ea"/>
          <a:cs typeface="+mn-cs"/>
        </a:defRPr>
      </a:lvl8pPr>
      <a:lvl9pPr marL="3654207" algn="l" defTabSz="91355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3000" r="-3000"/>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355" tIns="45680" rIns="91355" bIns="4568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4"/>
            <a:ext cx="8229600" cy="4525963"/>
          </a:xfrm>
          <a:prstGeom prst="rect">
            <a:avLst/>
          </a:prstGeom>
        </p:spPr>
        <p:txBody>
          <a:bodyPr vert="horz" lIns="91355" tIns="45680" rIns="91355" bIns="4568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355" tIns="45680" rIns="91355" bIns="45680" rtlCol="0" anchor="ctr"/>
          <a:lstStyle>
            <a:lvl1pPr algn="l">
              <a:defRPr sz="1200">
                <a:solidFill>
                  <a:schemeClr val="tx1">
                    <a:tint val="75000"/>
                  </a:schemeClr>
                </a:solidFill>
              </a:defRPr>
            </a:lvl1pPr>
          </a:lstStyle>
          <a:p>
            <a:fld id="{9D139FCD-7649-43AD-9962-5FF6891031A7}" type="datetimeFigureOut">
              <a:rPr lang="zh-TW" altLang="en-US" smtClean="0">
                <a:solidFill>
                  <a:prstClr val="black">
                    <a:tint val="75000"/>
                  </a:prstClr>
                </a:solidFill>
              </a:rPr>
              <a:pPr/>
              <a:t>2012/12/14</a:t>
            </a:fld>
            <a:endParaRPr lang="zh-TW" altLang="en-US" smtClean="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355" tIns="45680" rIns="91355" bIns="45680" rtlCol="0" anchor="ctr"/>
          <a:lstStyle>
            <a:lvl1pPr algn="ctr">
              <a:defRPr sz="1200">
                <a:solidFill>
                  <a:schemeClr val="tx1">
                    <a:tint val="75000"/>
                  </a:schemeClr>
                </a:solidFill>
              </a:defRPr>
            </a:lvl1pPr>
          </a:lstStyle>
          <a:p>
            <a:endParaRPr lang="zh-TW" altLang="en-US" smtClean="0">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355" tIns="45680" rIns="91355" bIns="45680" rtlCol="0" anchor="ctr"/>
          <a:lstStyle>
            <a:lvl1pPr algn="r">
              <a:defRPr sz="1200">
                <a:solidFill>
                  <a:schemeClr val="tx1">
                    <a:tint val="75000"/>
                  </a:schemeClr>
                </a:solidFill>
              </a:defRPr>
            </a:lvl1pPr>
          </a:lstStyle>
          <a:p>
            <a:fld id="{B5FD0EF8-1243-452B-A4EE-73F10C292A5E}" type="slidenum">
              <a:rPr lang="zh-TW" altLang="en-US" smtClean="0">
                <a:solidFill>
                  <a:prstClr val="black">
                    <a:tint val="75000"/>
                  </a:prstClr>
                </a:solidFill>
              </a:rPr>
              <a:pPr/>
              <a:t>‹#›</a:t>
            </a:fld>
            <a:endParaRPr lang="zh-TW" altLang="en-US" smtClean="0">
              <a:solidFill>
                <a:prstClr val="black">
                  <a:tint val="75000"/>
                </a:prstClr>
              </a:solidFill>
            </a:endParaRPr>
          </a:p>
        </p:txBody>
      </p:sp>
    </p:spTree>
    <p:extLst>
      <p:ext uri="{BB962C8B-B14F-4D97-AF65-F5344CB8AC3E}">
        <p14:creationId xmlns:p14="http://schemas.microsoft.com/office/powerpoint/2010/main" val="110956416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3550" rtl="0" eaLnBrk="1" latinLnBrk="0" hangingPunct="1">
        <a:spcBef>
          <a:spcPct val="0"/>
        </a:spcBef>
        <a:buNone/>
        <a:defRPr sz="4400" kern="1200">
          <a:solidFill>
            <a:schemeClr val="tx1"/>
          </a:solidFill>
          <a:latin typeface="+mj-lt"/>
          <a:ea typeface="+mj-ea"/>
          <a:cs typeface="+mj-cs"/>
        </a:defRPr>
      </a:lvl1pPr>
    </p:titleStyle>
    <p:bodyStyle>
      <a:lvl1pPr marL="342581" indent="-342581" algn="l" defTabSz="91355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263" indent="-285487" algn="l" defTabSz="91355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939" indent="-228391" algn="l" defTabSz="91355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71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549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2269"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9042"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5823"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2598"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3550" rtl="0" eaLnBrk="1" latinLnBrk="0" hangingPunct="1">
        <a:defRPr sz="1800" kern="1200">
          <a:solidFill>
            <a:schemeClr val="tx1"/>
          </a:solidFill>
          <a:latin typeface="+mn-lt"/>
          <a:ea typeface="+mn-ea"/>
          <a:cs typeface="+mn-cs"/>
        </a:defRPr>
      </a:lvl1pPr>
      <a:lvl2pPr marL="456774" algn="l" defTabSz="913550" rtl="0" eaLnBrk="1" latinLnBrk="0" hangingPunct="1">
        <a:defRPr sz="1800" kern="1200">
          <a:solidFill>
            <a:schemeClr val="tx1"/>
          </a:solidFill>
          <a:latin typeface="+mn-lt"/>
          <a:ea typeface="+mn-ea"/>
          <a:cs typeface="+mn-cs"/>
        </a:defRPr>
      </a:lvl2pPr>
      <a:lvl3pPr marL="913550" algn="l" defTabSz="913550" rtl="0" eaLnBrk="1" latinLnBrk="0" hangingPunct="1">
        <a:defRPr sz="1800" kern="1200">
          <a:solidFill>
            <a:schemeClr val="tx1"/>
          </a:solidFill>
          <a:latin typeface="+mn-lt"/>
          <a:ea typeface="+mn-ea"/>
          <a:cs typeface="+mn-cs"/>
        </a:defRPr>
      </a:lvl3pPr>
      <a:lvl4pPr marL="1370330" algn="l" defTabSz="913550" rtl="0" eaLnBrk="1" latinLnBrk="0" hangingPunct="1">
        <a:defRPr sz="1800" kern="1200">
          <a:solidFill>
            <a:schemeClr val="tx1"/>
          </a:solidFill>
          <a:latin typeface="+mn-lt"/>
          <a:ea typeface="+mn-ea"/>
          <a:cs typeface="+mn-cs"/>
        </a:defRPr>
      </a:lvl4pPr>
      <a:lvl5pPr marL="1827103" algn="l" defTabSz="913550" rtl="0" eaLnBrk="1" latinLnBrk="0" hangingPunct="1">
        <a:defRPr sz="1800" kern="1200">
          <a:solidFill>
            <a:schemeClr val="tx1"/>
          </a:solidFill>
          <a:latin typeface="+mn-lt"/>
          <a:ea typeface="+mn-ea"/>
          <a:cs typeface="+mn-cs"/>
        </a:defRPr>
      </a:lvl5pPr>
      <a:lvl6pPr marL="2283877" algn="l" defTabSz="913550" rtl="0" eaLnBrk="1" latinLnBrk="0" hangingPunct="1">
        <a:defRPr sz="1800" kern="1200">
          <a:solidFill>
            <a:schemeClr val="tx1"/>
          </a:solidFill>
          <a:latin typeface="+mn-lt"/>
          <a:ea typeface="+mn-ea"/>
          <a:cs typeface="+mn-cs"/>
        </a:defRPr>
      </a:lvl6pPr>
      <a:lvl7pPr marL="2740658" algn="l" defTabSz="913550" rtl="0" eaLnBrk="1" latinLnBrk="0" hangingPunct="1">
        <a:defRPr sz="1800" kern="1200">
          <a:solidFill>
            <a:schemeClr val="tx1"/>
          </a:solidFill>
          <a:latin typeface="+mn-lt"/>
          <a:ea typeface="+mn-ea"/>
          <a:cs typeface="+mn-cs"/>
        </a:defRPr>
      </a:lvl7pPr>
      <a:lvl8pPr marL="3197433" algn="l" defTabSz="913550" rtl="0" eaLnBrk="1" latinLnBrk="0" hangingPunct="1">
        <a:defRPr sz="1800" kern="1200">
          <a:solidFill>
            <a:schemeClr val="tx1"/>
          </a:solidFill>
          <a:latin typeface="+mn-lt"/>
          <a:ea typeface="+mn-ea"/>
          <a:cs typeface="+mn-cs"/>
        </a:defRPr>
      </a:lvl8pPr>
      <a:lvl9pPr marL="3654207" algn="l" defTabSz="91355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3000" r="-3000"/>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355" tIns="45680" rIns="91355" bIns="4568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4"/>
            <a:ext cx="8229600" cy="4525963"/>
          </a:xfrm>
          <a:prstGeom prst="rect">
            <a:avLst/>
          </a:prstGeom>
        </p:spPr>
        <p:txBody>
          <a:bodyPr vert="horz" lIns="91355" tIns="45680" rIns="91355" bIns="4568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355" tIns="45680" rIns="91355" bIns="45680" rtlCol="0" anchor="ctr"/>
          <a:lstStyle>
            <a:lvl1pPr algn="l">
              <a:defRPr sz="1200">
                <a:solidFill>
                  <a:schemeClr val="tx1">
                    <a:tint val="75000"/>
                  </a:schemeClr>
                </a:solidFill>
              </a:defRPr>
            </a:lvl1pPr>
          </a:lstStyle>
          <a:p>
            <a:fld id="{9D139FCD-7649-43AD-9962-5FF6891031A7}" type="datetimeFigureOut">
              <a:rPr lang="zh-TW" altLang="en-US" smtClean="0">
                <a:solidFill>
                  <a:prstClr val="black">
                    <a:tint val="75000"/>
                  </a:prstClr>
                </a:solidFill>
              </a:rPr>
              <a:pPr/>
              <a:t>2012/12/14</a:t>
            </a:fld>
            <a:endParaRPr lang="zh-TW" altLang="en-US" smtClean="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355" tIns="45680" rIns="91355" bIns="45680" rtlCol="0" anchor="ctr"/>
          <a:lstStyle>
            <a:lvl1pPr algn="ctr">
              <a:defRPr sz="1200">
                <a:solidFill>
                  <a:schemeClr val="tx1">
                    <a:tint val="75000"/>
                  </a:schemeClr>
                </a:solidFill>
              </a:defRPr>
            </a:lvl1pPr>
          </a:lstStyle>
          <a:p>
            <a:endParaRPr lang="zh-TW" altLang="en-US" smtClean="0">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355" tIns="45680" rIns="91355" bIns="45680" rtlCol="0" anchor="ctr"/>
          <a:lstStyle>
            <a:lvl1pPr algn="r">
              <a:defRPr sz="1200">
                <a:solidFill>
                  <a:schemeClr val="tx1">
                    <a:tint val="75000"/>
                  </a:schemeClr>
                </a:solidFill>
              </a:defRPr>
            </a:lvl1pPr>
          </a:lstStyle>
          <a:p>
            <a:fld id="{B5FD0EF8-1243-452B-A4EE-73F10C292A5E}" type="slidenum">
              <a:rPr lang="zh-TW" altLang="en-US" smtClean="0">
                <a:solidFill>
                  <a:prstClr val="black">
                    <a:tint val="75000"/>
                  </a:prstClr>
                </a:solidFill>
              </a:rPr>
              <a:pPr/>
              <a:t>‹#›</a:t>
            </a:fld>
            <a:endParaRPr lang="zh-TW" altLang="en-US" smtClean="0">
              <a:solidFill>
                <a:prstClr val="black">
                  <a:tint val="75000"/>
                </a:prstClr>
              </a:solidFill>
            </a:endParaRPr>
          </a:p>
        </p:txBody>
      </p:sp>
    </p:spTree>
    <p:extLst>
      <p:ext uri="{BB962C8B-B14F-4D97-AF65-F5344CB8AC3E}">
        <p14:creationId xmlns:p14="http://schemas.microsoft.com/office/powerpoint/2010/main" val="30109231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3550" rtl="0" eaLnBrk="1" latinLnBrk="0" hangingPunct="1">
        <a:spcBef>
          <a:spcPct val="0"/>
        </a:spcBef>
        <a:buNone/>
        <a:defRPr sz="4400" kern="1200">
          <a:solidFill>
            <a:schemeClr val="tx1"/>
          </a:solidFill>
          <a:latin typeface="+mj-lt"/>
          <a:ea typeface="+mj-ea"/>
          <a:cs typeface="+mj-cs"/>
        </a:defRPr>
      </a:lvl1pPr>
    </p:titleStyle>
    <p:bodyStyle>
      <a:lvl1pPr marL="342581" indent="-342581" algn="l" defTabSz="91355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263" indent="-285487" algn="l" defTabSz="91355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939" indent="-228391" algn="l" defTabSz="91355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71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549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2269"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9042"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5823"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2598"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3550" rtl="0" eaLnBrk="1" latinLnBrk="0" hangingPunct="1">
        <a:defRPr sz="1800" kern="1200">
          <a:solidFill>
            <a:schemeClr val="tx1"/>
          </a:solidFill>
          <a:latin typeface="+mn-lt"/>
          <a:ea typeface="+mn-ea"/>
          <a:cs typeface="+mn-cs"/>
        </a:defRPr>
      </a:lvl1pPr>
      <a:lvl2pPr marL="456774" algn="l" defTabSz="913550" rtl="0" eaLnBrk="1" latinLnBrk="0" hangingPunct="1">
        <a:defRPr sz="1800" kern="1200">
          <a:solidFill>
            <a:schemeClr val="tx1"/>
          </a:solidFill>
          <a:latin typeface="+mn-lt"/>
          <a:ea typeface="+mn-ea"/>
          <a:cs typeface="+mn-cs"/>
        </a:defRPr>
      </a:lvl2pPr>
      <a:lvl3pPr marL="913550" algn="l" defTabSz="913550" rtl="0" eaLnBrk="1" latinLnBrk="0" hangingPunct="1">
        <a:defRPr sz="1800" kern="1200">
          <a:solidFill>
            <a:schemeClr val="tx1"/>
          </a:solidFill>
          <a:latin typeface="+mn-lt"/>
          <a:ea typeface="+mn-ea"/>
          <a:cs typeface="+mn-cs"/>
        </a:defRPr>
      </a:lvl3pPr>
      <a:lvl4pPr marL="1370330" algn="l" defTabSz="913550" rtl="0" eaLnBrk="1" latinLnBrk="0" hangingPunct="1">
        <a:defRPr sz="1800" kern="1200">
          <a:solidFill>
            <a:schemeClr val="tx1"/>
          </a:solidFill>
          <a:latin typeface="+mn-lt"/>
          <a:ea typeface="+mn-ea"/>
          <a:cs typeface="+mn-cs"/>
        </a:defRPr>
      </a:lvl4pPr>
      <a:lvl5pPr marL="1827103" algn="l" defTabSz="913550" rtl="0" eaLnBrk="1" latinLnBrk="0" hangingPunct="1">
        <a:defRPr sz="1800" kern="1200">
          <a:solidFill>
            <a:schemeClr val="tx1"/>
          </a:solidFill>
          <a:latin typeface="+mn-lt"/>
          <a:ea typeface="+mn-ea"/>
          <a:cs typeface="+mn-cs"/>
        </a:defRPr>
      </a:lvl5pPr>
      <a:lvl6pPr marL="2283877" algn="l" defTabSz="913550" rtl="0" eaLnBrk="1" latinLnBrk="0" hangingPunct="1">
        <a:defRPr sz="1800" kern="1200">
          <a:solidFill>
            <a:schemeClr val="tx1"/>
          </a:solidFill>
          <a:latin typeface="+mn-lt"/>
          <a:ea typeface="+mn-ea"/>
          <a:cs typeface="+mn-cs"/>
        </a:defRPr>
      </a:lvl6pPr>
      <a:lvl7pPr marL="2740658" algn="l" defTabSz="913550" rtl="0" eaLnBrk="1" latinLnBrk="0" hangingPunct="1">
        <a:defRPr sz="1800" kern="1200">
          <a:solidFill>
            <a:schemeClr val="tx1"/>
          </a:solidFill>
          <a:latin typeface="+mn-lt"/>
          <a:ea typeface="+mn-ea"/>
          <a:cs typeface="+mn-cs"/>
        </a:defRPr>
      </a:lvl7pPr>
      <a:lvl8pPr marL="3197433" algn="l" defTabSz="913550" rtl="0" eaLnBrk="1" latinLnBrk="0" hangingPunct="1">
        <a:defRPr sz="1800" kern="1200">
          <a:solidFill>
            <a:schemeClr val="tx1"/>
          </a:solidFill>
          <a:latin typeface="+mn-lt"/>
          <a:ea typeface="+mn-ea"/>
          <a:cs typeface="+mn-cs"/>
        </a:defRPr>
      </a:lvl8pPr>
      <a:lvl9pPr marL="3654207" algn="l" defTabSz="91355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3000" r="-3000"/>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355" tIns="45680" rIns="91355" bIns="4568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4"/>
            <a:ext cx="8229600" cy="4525963"/>
          </a:xfrm>
          <a:prstGeom prst="rect">
            <a:avLst/>
          </a:prstGeom>
        </p:spPr>
        <p:txBody>
          <a:bodyPr vert="horz" lIns="91355" tIns="45680" rIns="91355" bIns="4568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355" tIns="45680" rIns="91355" bIns="45680" rtlCol="0" anchor="ctr"/>
          <a:lstStyle>
            <a:lvl1pPr algn="l">
              <a:defRPr sz="1200">
                <a:solidFill>
                  <a:schemeClr val="tx1">
                    <a:tint val="75000"/>
                  </a:schemeClr>
                </a:solidFill>
              </a:defRPr>
            </a:lvl1pPr>
          </a:lstStyle>
          <a:p>
            <a:fld id="{D763AFE3-146B-4459-8D13-D246C8B86C25}" type="datetimeFigureOut">
              <a:rPr lang="zh-TW" altLang="en-US" smtClean="0">
                <a:solidFill>
                  <a:prstClr val="black">
                    <a:tint val="75000"/>
                  </a:prstClr>
                </a:solidFill>
              </a:rPr>
              <a:pPr/>
              <a:t>2012/12/14</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355" tIns="45680" rIns="91355" bIns="4568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355" tIns="45680" rIns="91355" bIns="45680" rtlCol="0" anchor="ctr"/>
          <a:lstStyle>
            <a:lvl1pPr algn="r">
              <a:defRPr sz="1200">
                <a:solidFill>
                  <a:schemeClr val="tx1">
                    <a:tint val="75000"/>
                  </a:schemeClr>
                </a:solidFill>
              </a:defRPr>
            </a:lvl1pPr>
          </a:lstStyle>
          <a:p>
            <a:fld id="{B217E119-021F-4FA9-B2D9-C8AE8BBD0ED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48548076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3550" rtl="0" eaLnBrk="1" latinLnBrk="0" hangingPunct="1">
        <a:spcBef>
          <a:spcPct val="0"/>
        </a:spcBef>
        <a:buNone/>
        <a:defRPr sz="4400" kern="1200">
          <a:solidFill>
            <a:schemeClr val="tx1"/>
          </a:solidFill>
          <a:latin typeface="+mj-lt"/>
          <a:ea typeface="+mj-ea"/>
          <a:cs typeface="+mj-cs"/>
        </a:defRPr>
      </a:lvl1pPr>
    </p:titleStyle>
    <p:bodyStyle>
      <a:lvl1pPr marL="342581" indent="-342581" algn="l" defTabSz="91355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263" indent="-285487" algn="l" defTabSz="91355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939" indent="-228391" algn="l" defTabSz="91355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871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5495"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2269"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9042"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5823"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2598" indent="-228391" algn="l" defTabSz="91355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3550" rtl="0" eaLnBrk="1" latinLnBrk="0" hangingPunct="1">
        <a:defRPr sz="1800" kern="1200">
          <a:solidFill>
            <a:schemeClr val="tx1"/>
          </a:solidFill>
          <a:latin typeface="+mn-lt"/>
          <a:ea typeface="+mn-ea"/>
          <a:cs typeface="+mn-cs"/>
        </a:defRPr>
      </a:lvl1pPr>
      <a:lvl2pPr marL="456774" algn="l" defTabSz="913550" rtl="0" eaLnBrk="1" latinLnBrk="0" hangingPunct="1">
        <a:defRPr sz="1800" kern="1200">
          <a:solidFill>
            <a:schemeClr val="tx1"/>
          </a:solidFill>
          <a:latin typeface="+mn-lt"/>
          <a:ea typeface="+mn-ea"/>
          <a:cs typeface="+mn-cs"/>
        </a:defRPr>
      </a:lvl2pPr>
      <a:lvl3pPr marL="913550" algn="l" defTabSz="913550" rtl="0" eaLnBrk="1" latinLnBrk="0" hangingPunct="1">
        <a:defRPr sz="1800" kern="1200">
          <a:solidFill>
            <a:schemeClr val="tx1"/>
          </a:solidFill>
          <a:latin typeface="+mn-lt"/>
          <a:ea typeface="+mn-ea"/>
          <a:cs typeface="+mn-cs"/>
        </a:defRPr>
      </a:lvl3pPr>
      <a:lvl4pPr marL="1370330" algn="l" defTabSz="913550" rtl="0" eaLnBrk="1" latinLnBrk="0" hangingPunct="1">
        <a:defRPr sz="1800" kern="1200">
          <a:solidFill>
            <a:schemeClr val="tx1"/>
          </a:solidFill>
          <a:latin typeface="+mn-lt"/>
          <a:ea typeface="+mn-ea"/>
          <a:cs typeface="+mn-cs"/>
        </a:defRPr>
      </a:lvl4pPr>
      <a:lvl5pPr marL="1827103" algn="l" defTabSz="913550" rtl="0" eaLnBrk="1" latinLnBrk="0" hangingPunct="1">
        <a:defRPr sz="1800" kern="1200">
          <a:solidFill>
            <a:schemeClr val="tx1"/>
          </a:solidFill>
          <a:latin typeface="+mn-lt"/>
          <a:ea typeface="+mn-ea"/>
          <a:cs typeface="+mn-cs"/>
        </a:defRPr>
      </a:lvl5pPr>
      <a:lvl6pPr marL="2283877" algn="l" defTabSz="913550" rtl="0" eaLnBrk="1" latinLnBrk="0" hangingPunct="1">
        <a:defRPr sz="1800" kern="1200">
          <a:solidFill>
            <a:schemeClr val="tx1"/>
          </a:solidFill>
          <a:latin typeface="+mn-lt"/>
          <a:ea typeface="+mn-ea"/>
          <a:cs typeface="+mn-cs"/>
        </a:defRPr>
      </a:lvl6pPr>
      <a:lvl7pPr marL="2740658" algn="l" defTabSz="913550" rtl="0" eaLnBrk="1" latinLnBrk="0" hangingPunct="1">
        <a:defRPr sz="1800" kern="1200">
          <a:solidFill>
            <a:schemeClr val="tx1"/>
          </a:solidFill>
          <a:latin typeface="+mn-lt"/>
          <a:ea typeface="+mn-ea"/>
          <a:cs typeface="+mn-cs"/>
        </a:defRPr>
      </a:lvl7pPr>
      <a:lvl8pPr marL="3197433" algn="l" defTabSz="913550" rtl="0" eaLnBrk="1" latinLnBrk="0" hangingPunct="1">
        <a:defRPr sz="1800" kern="1200">
          <a:solidFill>
            <a:schemeClr val="tx1"/>
          </a:solidFill>
          <a:latin typeface="+mn-lt"/>
          <a:ea typeface="+mn-ea"/>
          <a:cs typeface="+mn-cs"/>
        </a:defRPr>
      </a:lvl8pPr>
      <a:lvl9pPr marL="3654207" algn="l" defTabSz="91355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38651;&#24433;&#19968;&#23450;&#26159;&#27491;&#24335;&#29256;.wmv"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38651;&#24433;&#19981;&#33021;&#20877;&#25913;&#20102;.wmv"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9.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9.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9.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68.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24.xml"/><Relationship Id="rId4" Type="http://schemas.openxmlformats.org/officeDocument/2006/relationships/hyperlink" Target="&#28023;&#22577;.pdf"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slide" Target="slide32.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slide" Target="slide32.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slide" Target="slide32.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slide" Target="slide3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8" name="標題 1"/>
          <p:cNvSpPr txBox="1">
            <a:spLocks/>
          </p:cNvSpPr>
          <p:nvPr/>
        </p:nvSpPr>
        <p:spPr>
          <a:xfrm>
            <a:off x="23129" y="368409"/>
            <a:ext cx="9165323" cy="1872208"/>
          </a:xfrm>
          <a:prstGeom prst="rect">
            <a:avLst/>
          </a:prstGeom>
        </p:spPr>
        <p:txBody>
          <a:bodyPr vert="horz" lIns="91355" tIns="45680" rIns="91355" bIns="4568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sz="5400" b="1" spc="300" dirty="0">
                <a:solidFill>
                  <a:prstClr val="white"/>
                </a:solidFill>
                <a:latin typeface="標楷體" pitchFamily="65" charset="-120"/>
                <a:ea typeface="標楷體" pitchFamily="65" charset="-120"/>
              </a:rPr>
              <a:t>文化產業尋根</a:t>
            </a:r>
            <a:r>
              <a:rPr lang="en-US" altLang="zh-TW" sz="5400" b="1" spc="300" dirty="0">
                <a:solidFill>
                  <a:prstClr val="white"/>
                </a:solidFill>
                <a:latin typeface="標楷體" pitchFamily="65" charset="-120"/>
                <a:ea typeface="標楷體" pitchFamily="65" charset="-120"/>
              </a:rPr>
              <a:t/>
            </a:r>
            <a:br>
              <a:rPr lang="en-US" altLang="zh-TW" sz="5400" b="1" spc="300" dirty="0">
                <a:solidFill>
                  <a:prstClr val="white"/>
                </a:solidFill>
                <a:latin typeface="標楷體" pitchFamily="65" charset="-120"/>
                <a:ea typeface="標楷體" pitchFamily="65" charset="-120"/>
              </a:rPr>
            </a:br>
            <a:r>
              <a:rPr lang="zh-TW" altLang="en-US" sz="5400" b="1" spc="300" dirty="0">
                <a:solidFill>
                  <a:prstClr val="white"/>
                </a:solidFill>
                <a:latin typeface="標楷體" pitchFamily="65" charset="-120"/>
                <a:ea typeface="標楷體" pitchFamily="65" charset="-120"/>
              </a:rPr>
              <a:t>三峽藍染工</a:t>
            </a:r>
            <a:r>
              <a:rPr lang="zh-TW" altLang="en-US" sz="5400" b="1" dirty="0">
                <a:solidFill>
                  <a:schemeClr val="bg1"/>
                </a:solidFill>
                <a:latin typeface="標楷體" pitchFamily="65" charset="-120"/>
                <a:ea typeface="標楷體" pitchFamily="65" charset="-120"/>
              </a:rPr>
              <a:t>藝的保存、傳承與再生 </a:t>
            </a:r>
            <a:endParaRPr lang="zh-TW" altLang="en-US" sz="5400" b="1" spc="300" dirty="0">
              <a:solidFill>
                <a:schemeClr val="bg1"/>
              </a:solidFill>
              <a:latin typeface="標楷體" pitchFamily="65" charset="-120"/>
              <a:ea typeface="標楷體" pitchFamily="65" charset="-120"/>
            </a:endParaRPr>
          </a:p>
        </p:txBody>
      </p:sp>
      <p:sp>
        <p:nvSpPr>
          <p:cNvPr id="9" name="Text Box 5"/>
          <p:cNvSpPr txBox="1">
            <a:spLocks noChangeArrowheads="1"/>
          </p:cNvSpPr>
          <p:nvPr/>
        </p:nvSpPr>
        <p:spPr bwMode="auto">
          <a:xfrm>
            <a:off x="3036888" y="3356999"/>
            <a:ext cx="5903912" cy="3108463"/>
          </a:xfrm>
          <a:prstGeom prst="rect">
            <a:avLst/>
          </a:prstGeom>
          <a:noFill/>
          <a:ln w="9525">
            <a:noFill/>
            <a:miter lim="800000"/>
            <a:headEnd/>
            <a:tailEnd/>
          </a:ln>
          <a:effectLst/>
        </p:spPr>
        <p:txBody>
          <a:bodyPr lIns="91355" tIns="45680" rIns="91355" bIns="45680">
            <a:spAutoFit/>
          </a:bodyPr>
          <a:lstStyle/>
          <a:p>
            <a:pPr algn="ctr">
              <a:spcBef>
                <a:spcPct val="50000"/>
              </a:spcBef>
              <a:defRPr/>
            </a:pPr>
            <a:r>
              <a:rPr lang="zh-TW" altLang="en-US" sz="2800" b="1" dirty="0">
                <a:solidFill>
                  <a:prstClr val="white"/>
                </a:solidFill>
                <a:latin typeface="標楷體" pitchFamily="65" charset="-120"/>
                <a:ea typeface="標楷體" pitchFamily="65" charset="-120"/>
              </a:rPr>
              <a:t>指導老師：陳心田 教授</a:t>
            </a:r>
            <a:endParaRPr lang="en-US" altLang="zh-TW" sz="2800" b="1" dirty="0">
              <a:solidFill>
                <a:prstClr val="white"/>
              </a:solidFill>
              <a:latin typeface="標楷體" pitchFamily="65" charset="-120"/>
              <a:ea typeface="標楷體" pitchFamily="65" charset="-120"/>
            </a:endParaRPr>
          </a:p>
          <a:p>
            <a:pPr algn="ctr">
              <a:spcBef>
                <a:spcPct val="50000"/>
              </a:spcBef>
              <a:defRPr/>
            </a:pPr>
            <a:r>
              <a:rPr lang="zh-TW" altLang="en-US" sz="2800" b="1" dirty="0">
                <a:solidFill>
                  <a:prstClr val="white"/>
                </a:solidFill>
                <a:latin typeface="標楷體" pitchFamily="65" charset="-120"/>
                <a:ea typeface="標楷體" pitchFamily="65" charset="-120"/>
              </a:rPr>
              <a:t>組員：</a:t>
            </a:r>
            <a:r>
              <a:rPr lang="en-US" altLang="zh-TW" sz="2800" b="1" dirty="0">
                <a:solidFill>
                  <a:prstClr val="white"/>
                </a:solidFill>
                <a:latin typeface="標楷體" pitchFamily="65" charset="-120"/>
                <a:ea typeface="標楷體" pitchFamily="65" charset="-120"/>
              </a:rPr>
              <a:t>U98227013 </a:t>
            </a:r>
            <a:r>
              <a:rPr lang="zh-TW" altLang="en-US" sz="2800" b="1" dirty="0">
                <a:solidFill>
                  <a:prstClr val="white"/>
                </a:solidFill>
                <a:latin typeface="標楷體" pitchFamily="65" charset="-120"/>
                <a:ea typeface="標楷體" pitchFamily="65" charset="-120"/>
              </a:rPr>
              <a:t>林宛葶</a:t>
            </a:r>
          </a:p>
          <a:p>
            <a:pPr algn="ctr">
              <a:spcBef>
                <a:spcPct val="50000"/>
              </a:spcBef>
              <a:defRPr/>
            </a:pPr>
            <a:r>
              <a:rPr lang="zh-TW" altLang="en-US" sz="2800" b="1" dirty="0">
                <a:solidFill>
                  <a:prstClr val="white"/>
                </a:solidFill>
                <a:latin typeface="標楷體" pitchFamily="65" charset="-120"/>
                <a:ea typeface="標楷體" pitchFamily="65" charset="-120"/>
              </a:rPr>
              <a:t>      </a:t>
            </a:r>
            <a:r>
              <a:rPr lang="en-US" altLang="zh-TW" sz="2800" b="1" dirty="0">
                <a:solidFill>
                  <a:prstClr val="white"/>
                </a:solidFill>
                <a:latin typeface="標楷體" pitchFamily="65" charset="-120"/>
                <a:ea typeface="標楷體" pitchFamily="65" charset="-120"/>
              </a:rPr>
              <a:t>U98227020 </a:t>
            </a:r>
            <a:r>
              <a:rPr lang="zh-TW" altLang="en-US" sz="2800" b="1" dirty="0">
                <a:solidFill>
                  <a:prstClr val="white"/>
                </a:solidFill>
                <a:latin typeface="標楷體" pitchFamily="65" charset="-120"/>
                <a:ea typeface="標楷體" pitchFamily="65" charset="-120"/>
              </a:rPr>
              <a:t>曹絹絹</a:t>
            </a:r>
          </a:p>
          <a:p>
            <a:pPr algn="ctr">
              <a:spcBef>
                <a:spcPct val="50000"/>
              </a:spcBef>
              <a:defRPr/>
            </a:pPr>
            <a:r>
              <a:rPr lang="zh-TW" altLang="en-US" sz="2800" b="1" dirty="0">
                <a:solidFill>
                  <a:prstClr val="white"/>
                </a:solidFill>
                <a:latin typeface="標楷體" pitchFamily="65" charset="-120"/>
                <a:ea typeface="標楷體" pitchFamily="65" charset="-120"/>
              </a:rPr>
              <a:t>      </a:t>
            </a:r>
            <a:r>
              <a:rPr lang="en-US" altLang="zh-TW" sz="2800" b="1" dirty="0">
                <a:solidFill>
                  <a:prstClr val="white"/>
                </a:solidFill>
                <a:latin typeface="標楷體" pitchFamily="65" charset="-120"/>
                <a:ea typeface="標楷體" pitchFamily="65" charset="-120"/>
              </a:rPr>
              <a:t>U98227026 </a:t>
            </a:r>
            <a:r>
              <a:rPr lang="zh-TW" altLang="en-US" sz="2800" b="1" dirty="0">
                <a:solidFill>
                  <a:prstClr val="white"/>
                </a:solidFill>
                <a:latin typeface="標楷體" pitchFamily="65" charset="-120"/>
                <a:ea typeface="標楷體" pitchFamily="65" charset="-120"/>
              </a:rPr>
              <a:t>陳怡安</a:t>
            </a:r>
          </a:p>
          <a:p>
            <a:pPr algn="ctr">
              <a:spcBef>
                <a:spcPct val="50000"/>
              </a:spcBef>
              <a:defRPr/>
            </a:pPr>
            <a:r>
              <a:rPr lang="zh-TW" altLang="en-US" sz="2800" b="1" dirty="0">
                <a:solidFill>
                  <a:prstClr val="white"/>
                </a:solidFill>
                <a:latin typeface="標楷體" pitchFamily="65" charset="-120"/>
                <a:ea typeface="標楷體" pitchFamily="65" charset="-120"/>
              </a:rPr>
              <a:t>      </a:t>
            </a:r>
            <a:r>
              <a:rPr lang="en-US" altLang="zh-TW" sz="2800" b="1" dirty="0">
                <a:solidFill>
                  <a:prstClr val="white"/>
                </a:solidFill>
                <a:latin typeface="標楷體" pitchFamily="65" charset="-120"/>
                <a:ea typeface="標楷體" pitchFamily="65" charset="-120"/>
              </a:rPr>
              <a:t>U98227028 </a:t>
            </a:r>
            <a:r>
              <a:rPr lang="zh-TW" altLang="en-US" sz="2800" b="1" dirty="0">
                <a:solidFill>
                  <a:prstClr val="white"/>
                </a:solidFill>
                <a:latin typeface="標楷體" pitchFamily="65" charset="-120"/>
                <a:ea typeface="標楷體" pitchFamily="65" charset="-120"/>
              </a:rPr>
              <a:t>陳冠竹</a:t>
            </a:r>
          </a:p>
        </p:txBody>
      </p:sp>
      <p:sp>
        <p:nvSpPr>
          <p:cNvPr id="4" name="文字方塊 3"/>
          <p:cNvSpPr txBox="1">
            <a:spLocks noChangeArrowheads="1"/>
          </p:cNvSpPr>
          <p:nvPr/>
        </p:nvSpPr>
        <p:spPr bwMode="auto">
          <a:xfrm>
            <a:off x="2641259" y="95253"/>
            <a:ext cx="3929063" cy="369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55" tIns="45680" rIns="91355" bIns="45680">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hangingPunct="1"/>
            <a:r>
              <a:rPr lang="en-US" altLang="zh-TW" b="1" dirty="0">
                <a:solidFill>
                  <a:schemeClr val="bg1"/>
                </a:solidFill>
              </a:rPr>
              <a:t>&lt;</a:t>
            </a:r>
            <a:r>
              <a:rPr lang="zh-TW" altLang="en-US" b="1" dirty="0">
                <a:solidFill>
                  <a:schemeClr val="bg1"/>
                </a:solidFill>
              </a:rPr>
              <a:t>尋找百工、百業系列研究</a:t>
            </a:r>
            <a:r>
              <a:rPr lang="en-US" altLang="zh-TW" b="1" dirty="0">
                <a:solidFill>
                  <a:schemeClr val="bg1"/>
                </a:solidFill>
              </a:rPr>
              <a:t>&gt;</a:t>
            </a:r>
            <a:endParaRPr lang="zh-TW" altLang="en-US" b="1" dirty="0">
              <a:solidFill>
                <a:schemeClr val="bg1"/>
              </a:solidFill>
            </a:endParaRPr>
          </a:p>
        </p:txBody>
      </p:sp>
    </p:spTree>
    <p:extLst>
      <p:ext uri="{BB962C8B-B14F-4D97-AF65-F5344CB8AC3E}">
        <p14:creationId xmlns:p14="http://schemas.microsoft.com/office/powerpoint/2010/main" val="4545341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324323" y="142158"/>
            <a:ext cx="4536504" cy="769361"/>
          </a:xfrm>
          <a:prstGeom prst="rect">
            <a:avLst/>
          </a:prstGeom>
          <a:noFill/>
        </p:spPr>
        <p:txBody>
          <a:bodyPr wrap="square" lIns="91355" tIns="45680" rIns="91355" bIns="45680" rtlCol="0">
            <a:spAutoFit/>
          </a:bodyPr>
          <a:lstStyle/>
          <a:p>
            <a:r>
              <a:rPr lang="zh-TW" altLang="en-US" sz="4400" b="1" dirty="0">
                <a:solidFill>
                  <a:schemeClr val="tx2"/>
                </a:solidFill>
                <a:latin typeface="標楷體" pitchFamily="65" charset="-120"/>
                <a:ea typeface="標楷體" pitchFamily="65" charset="-120"/>
              </a:rPr>
              <a:t>報告大綱</a:t>
            </a:r>
          </a:p>
        </p:txBody>
      </p:sp>
      <p:grpSp>
        <p:nvGrpSpPr>
          <p:cNvPr id="16" name="群組 15"/>
          <p:cNvGrpSpPr/>
          <p:nvPr/>
        </p:nvGrpSpPr>
        <p:grpSpPr>
          <a:xfrm>
            <a:off x="2475015" y="3047955"/>
            <a:ext cx="3924595" cy="646331"/>
            <a:chOff x="2475012" y="1669449"/>
            <a:chExt cx="3924594" cy="646331"/>
          </a:xfrm>
        </p:grpSpPr>
        <p:sp>
          <p:nvSpPr>
            <p:cNvPr id="4" name="矩形 3"/>
            <p:cNvSpPr/>
            <p:nvPr/>
          </p:nvSpPr>
          <p:spPr>
            <a:xfrm>
              <a:off x="2752455" y="1669449"/>
              <a:ext cx="3647151" cy="646331"/>
            </a:xfrm>
            <a:prstGeom prst="rect">
              <a:avLst/>
            </a:prstGeom>
          </p:spPr>
          <p:txBody>
            <a:bodyPr wrap="none">
              <a:spAutoFit/>
            </a:bodyPr>
            <a:lstStyle/>
            <a:p>
              <a:r>
                <a:rPr lang="zh-TW" altLang="en-US" sz="3600" dirty="0">
                  <a:latin typeface="標楷體" pitchFamily="65" charset="-120"/>
                  <a:ea typeface="標楷體" pitchFamily="65" charset="-120"/>
                </a:rPr>
                <a:t> 藍染面臨之困境</a:t>
              </a:r>
            </a:p>
          </p:txBody>
        </p:sp>
        <p:sp>
          <p:nvSpPr>
            <p:cNvPr id="9" name="流程圖: 程序 8"/>
            <p:cNvSpPr/>
            <p:nvPr/>
          </p:nvSpPr>
          <p:spPr>
            <a:xfrm>
              <a:off x="2475012" y="1844824"/>
              <a:ext cx="360040" cy="360040"/>
            </a:xfrm>
            <a:prstGeom prst="flowChartProcess">
              <a:avLst/>
            </a:prstGeom>
            <a:ln w="76200"/>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grpSp>
      <p:grpSp>
        <p:nvGrpSpPr>
          <p:cNvPr id="21" name="群組 20"/>
          <p:cNvGrpSpPr/>
          <p:nvPr/>
        </p:nvGrpSpPr>
        <p:grpSpPr>
          <a:xfrm>
            <a:off x="2436915" y="3913287"/>
            <a:ext cx="2564381" cy="646331"/>
            <a:chOff x="2436912" y="2934831"/>
            <a:chExt cx="2564380" cy="646331"/>
          </a:xfrm>
        </p:grpSpPr>
        <p:sp>
          <p:nvSpPr>
            <p:cNvPr id="5" name="矩形 4"/>
            <p:cNvSpPr/>
            <p:nvPr/>
          </p:nvSpPr>
          <p:spPr>
            <a:xfrm>
              <a:off x="2739135" y="2934831"/>
              <a:ext cx="2262157" cy="646331"/>
            </a:xfrm>
            <a:prstGeom prst="rect">
              <a:avLst/>
            </a:prstGeom>
          </p:spPr>
          <p:txBody>
            <a:bodyPr wrap="none">
              <a:spAutoFit/>
            </a:bodyPr>
            <a:lstStyle/>
            <a:p>
              <a:r>
                <a:rPr lang="zh-TW" altLang="en-US" sz="3600" dirty="0">
                  <a:latin typeface="標楷體" pitchFamily="65" charset="-120"/>
                  <a:ea typeface="標楷體" pitchFamily="65" charset="-120"/>
                </a:rPr>
                <a:t> 研究方法</a:t>
              </a:r>
            </a:p>
          </p:txBody>
        </p:sp>
        <p:sp>
          <p:nvSpPr>
            <p:cNvPr id="10" name="流程圖: 程序 9"/>
            <p:cNvSpPr/>
            <p:nvPr/>
          </p:nvSpPr>
          <p:spPr>
            <a:xfrm>
              <a:off x="2436912" y="3077976"/>
              <a:ext cx="360040" cy="360040"/>
            </a:xfrm>
            <a:prstGeom prst="flowChartProcess">
              <a:avLst/>
            </a:prstGeom>
            <a:ln w="76200"/>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grpSp>
      <p:grpSp>
        <p:nvGrpSpPr>
          <p:cNvPr id="28" name="群組 27"/>
          <p:cNvGrpSpPr/>
          <p:nvPr/>
        </p:nvGrpSpPr>
        <p:grpSpPr>
          <a:xfrm>
            <a:off x="2436915" y="4835680"/>
            <a:ext cx="2968895" cy="646331"/>
            <a:chOff x="2436912" y="4047724"/>
            <a:chExt cx="2968894" cy="646331"/>
          </a:xfrm>
        </p:grpSpPr>
        <p:sp>
          <p:nvSpPr>
            <p:cNvPr id="6" name="矩形 5"/>
            <p:cNvSpPr/>
            <p:nvPr/>
          </p:nvSpPr>
          <p:spPr>
            <a:xfrm>
              <a:off x="2681984" y="4047724"/>
              <a:ext cx="2723822" cy="646331"/>
            </a:xfrm>
            <a:prstGeom prst="rect">
              <a:avLst/>
            </a:prstGeom>
          </p:spPr>
          <p:txBody>
            <a:bodyPr wrap="none">
              <a:spAutoFit/>
            </a:bodyPr>
            <a:lstStyle/>
            <a:p>
              <a:r>
                <a:rPr lang="zh-TW" altLang="en-US" sz="3600" dirty="0">
                  <a:latin typeface="標楷體" pitchFamily="65" charset="-120"/>
                  <a:ea typeface="標楷體" pitchFamily="65" charset="-120"/>
                </a:rPr>
                <a:t> 分析與討論</a:t>
              </a:r>
            </a:p>
          </p:txBody>
        </p:sp>
        <p:sp>
          <p:nvSpPr>
            <p:cNvPr id="11" name="流程圖: 程序 10"/>
            <p:cNvSpPr/>
            <p:nvPr/>
          </p:nvSpPr>
          <p:spPr>
            <a:xfrm>
              <a:off x="2436912" y="4209919"/>
              <a:ext cx="360040" cy="360040"/>
            </a:xfrm>
            <a:prstGeom prst="flowChartProcess">
              <a:avLst/>
            </a:prstGeom>
            <a:ln w="76200"/>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grpSp>
      <p:grpSp>
        <p:nvGrpSpPr>
          <p:cNvPr id="32" name="群組 31"/>
          <p:cNvGrpSpPr/>
          <p:nvPr/>
        </p:nvGrpSpPr>
        <p:grpSpPr>
          <a:xfrm>
            <a:off x="2411763" y="5806440"/>
            <a:ext cx="3936427" cy="646331"/>
            <a:chOff x="2411760" y="5151834"/>
            <a:chExt cx="3936426" cy="646331"/>
          </a:xfrm>
        </p:grpSpPr>
        <p:sp>
          <p:nvSpPr>
            <p:cNvPr id="8" name="矩形 7"/>
            <p:cNvSpPr/>
            <p:nvPr/>
          </p:nvSpPr>
          <p:spPr>
            <a:xfrm>
              <a:off x="2701035" y="5151834"/>
              <a:ext cx="3647151" cy="646331"/>
            </a:xfrm>
            <a:prstGeom prst="rect">
              <a:avLst/>
            </a:prstGeom>
          </p:spPr>
          <p:txBody>
            <a:bodyPr wrap="none">
              <a:spAutoFit/>
            </a:bodyPr>
            <a:lstStyle/>
            <a:p>
              <a:r>
                <a:rPr lang="zh-TW" altLang="en-US" sz="3600" dirty="0">
                  <a:latin typeface="標楷體" pitchFamily="65" charset="-120"/>
                  <a:ea typeface="標楷體" pitchFamily="65" charset="-120"/>
                </a:rPr>
                <a:t> 結論與文化意涵</a:t>
              </a:r>
            </a:p>
          </p:txBody>
        </p:sp>
        <p:sp>
          <p:nvSpPr>
            <p:cNvPr id="12" name="流程圖: 程序 11"/>
            <p:cNvSpPr/>
            <p:nvPr/>
          </p:nvSpPr>
          <p:spPr>
            <a:xfrm>
              <a:off x="2411760" y="5294979"/>
              <a:ext cx="360040" cy="360040"/>
            </a:xfrm>
            <a:prstGeom prst="flowChartProcess">
              <a:avLst/>
            </a:prstGeom>
            <a:ln w="76200"/>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grpSp>
      <p:grpSp>
        <p:nvGrpSpPr>
          <p:cNvPr id="18" name="群組 17"/>
          <p:cNvGrpSpPr/>
          <p:nvPr/>
        </p:nvGrpSpPr>
        <p:grpSpPr>
          <a:xfrm>
            <a:off x="2433889" y="3043436"/>
            <a:ext cx="3962695" cy="646331"/>
            <a:chOff x="2436912" y="1669449"/>
            <a:chExt cx="3962694" cy="646331"/>
          </a:xfrm>
        </p:grpSpPr>
        <p:sp>
          <p:nvSpPr>
            <p:cNvPr id="19" name="矩形 18"/>
            <p:cNvSpPr/>
            <p:nvPr/>
          </p:nvSpPr>
          <p:spPr>
            <a:xfrm>
              <a:off x="2752455" y="1669449"/>
              <a:ext cx="3647151" cy="646331"/>
            </a:xfrm>
            <a:prstGeom prst="rect">
              <a:avLst/>
            </a:prstGeom>
          </p:spPr>
          <p:txBody>
            <a:bodyPr wrap="none">
              <a:spAutoFit/>
            </a:bodyPr>
            <a:lstStyle/>
            <a:p>
              <a:r>
                <a:rPr lang="zh-TW" altLang="en-US" sz="3600" dirty="0">
                  <a:latin typeface="標楷體" pitchFamily="65" charset="-120"/>
                  <a:ea typeface="標楷體" pitchFamily="65" charset="-120"/>
                </a:rPr>
                <a:t> </a:t>
              </a:r>
              <a:r>
                <a:rPr lang="zh-TW" altLang="en-US" sz="3600" dirty="0">
                  <a:solidFill>
                    <a:srgbClr val="FF0000"/>
                  </a:solidFill>
                  <a:latin typeface="標楷體" pitchFamily="65" charset="-120"/>
                  <a:ea typeface="標楷體" pitchFamily="65" charset="-120"/>
                </a:rPr>
                <a:t>藍染面臨之困境</a:t>
              </a:r>
            </a:p>
          </p:txBody>
        </p:sp>
        <p:sp>
          <p:nvSpPr>
            <p:cNvPr id="20" name="流程圖: 程序 19"/>
            <p:cNvSpPr/>
            <p:nvPr/>
          </p:nvSpPr>
          <p:spPr>
            <a:xfrm>
              <a:off x="2436912" y="1844824"/>
              <a:ext cx="360040" cy="360040"/>
            </a:xfrm>
            <a:prstGeom prst="flowChartProcess">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grpSp>
      <p:grpSp>
        <p:nvGrpSpPr>
          <p:cNvPr id="25" name="群組 24"/>
          <p:cNvGrpSpPr/>
          <p:nvPr/>
        </p:nvGrpSpPr>
        <p:grpSpPr>
          <a:xfrm>
            <a:off x="2435639" y="3915747"/>
            <a:ext cx="2564381" cy="646331"/>
            <a:chOff x="2436912" y="2934831"/>
            <a:chExt cx="2564380" cy="646331"/>
          </a:xfrm>
        </p:grpSpPr>
        <p:sp>
          <p:nvSpPr>
            <p:cNvPr id="26" name="矩形 25"/>
            <p:cNvSpPr/>
            <p:nvPr/>
          </p:nvSpPr>
          <p:spPr>
            <a:xfrm>
              <a:off x="2739135" y="2934831"/>
              <a:ext cx="2262157" cy="646331"/>
            </a:xfrm>
            <a:prstGeom prst="rect">
              <a:avLst/>
            </a:prstGeom>
          </p:spPr>
          <p:txBody>
            <a:bodyPr wrap="none">
              <a:spAutoFit/>
            </a:bodyPr>
            <a:lstStyle/>
            <a:p>
              <a:r>
                <a:rPr lang="zh-TW" altLang="en-US" sz="3600" dirty="0">
                  <a:solidFill>
                    <a:srgbClr val="FF0000"/>
                  </a:solidFill>
                  <a:latin typeface="標楷體" pitchFamily="65" charset="-120"/>
                  <a:ea typeface="標楷體" pitchFamily="65" charset="-120"/>
                </a:rPr>
                <a:t> 研究方法</a:t>
              </a:r>
            </a:p>
          </p:txBody>
        </p:sp>
        <p:sp>
          <p:nvSpPr>
            <p:cNvPr id="27" name="流程圖: 程序 26"/>
            <p:cNvSpPr/>
            <p:nvPr/>
          </p:nvSpPr>
          <p:spPr>
            <a:xfrm>
              <a:off x="2436912" y="3077976"/>
              <a:ext cx="360040" cy="360040"/>
            </a:xfrm>
            <a:prstGeom prst="flowChartProcess">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srgbClr val="FF0000"/>
                </a:solidFill>
              </a:endParaRPr>
            </a:p>
          </p:txBody>
        </p:sp>
      </p:grpSp>
      <p:grpSp>
        <p:nvGrpSpPr>
          <p:cNvPr id="29" name="群組 28"/>
          <p:cNvGrpSpPr/>
          <p:nvPr/>
        </p:nvGrpSpPr>
        <p:grpSpPr>
          <a:xfrm>
            <a:off x="2441642" y="4836993"/>
            <a:ext cx="2968895" cy="646331"/>
            <a:chOff x="2436912" y="4047724"/>
            <a:chExt cx="2968894" cy="646331"/>
          </a:xfrm>
        </p:grpSpPr>
        <p:sp>
          <p:nvSpPr>
            <p:cNvPr id="30" name="矩形 29"/>
            <p:cNvSpPr/>
            <p:nvPr/>
          </p:nvSpPr>
          <p:spPr>
            <a:xfrm>
              <a:off x="2681984" y="4047724"/>
              <a:ext cx="2723822" cy="646331"/>
            </a:xfrm>
            <a:prstGeom prst="rect">
              <a:avLst/>
            </a:prstGeom>
          </p:spPr>
          <p:txBody>
            <a:bodyPr wrap="none">
              <a:spAutoFit/>
            </a:bodyPr>
            <a:lstStyle/>
            <a:p>
              <a:r>
                <a:rPr lang="zh-TW" altLang="en-US" sz="3600" dirty="0">
                  <a:latin typeface="標楷體" pitchFamily="65" charset="-120"/>
                  <a:ea typeface="標楷體" pitchFamily="65" charset="-120"/>
                </a:rPr>
                <a:t> </a:t>
              </a:r>
              <a:r>
                <a:rPr lang="zh-TW" altLang="en-US" sz="3600" dirty="0">
                  <a:solidFill>
                    <a:srgbClr val="FF0000"/>
                  </a:solidFill>
                  <a:latin typeface="標楷體" pitchFamily="65" charset="-120"/>
                  <a:ea typeface="標楷體" pitchFamily="65" charset="-120"/>
                </a:rPr>
                <a:t>分析與討論</a:t>
              </a:r>
            </a:p>
          </p:txBody>
        </p:sp>
        <p:sp>
          <p:nvSpPr>
            <p:cNvPr id="31" name="流程圖: 程序 30"/>
            <p:cNvSpPr/>
            <p:nvPr/>
          </p:nvSpPr>
          <p:spPr>
            <a:xfrm>
              <a:off x="2436912" y="4209919"/>
              <a:ext cx="360040" cy="360040"/>
            </a:xfrm>
            <a:prstGeom prst="flowChartProcess">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grpSp>
      <p:grpSp>
        <p:nvGrpSpPr>
          <p:cNvPr id="33" name="群組 32"/>
          <p:cNvGrpSpPr/>
          <p:nvPr/>
        </p:nvGrpSpPr>
        <p:grpSpPr>
          <a:xfrm>
            <a:off x="2410325" y="5807006"/>
            <a:ext cx="3936427" cy="646331"/>
            <a:chOff x="2411760" y="5151834"/>
            <a:chExt cx="3936426" cy="646331"/>
          </a:xfrm>
        </p:grpSpPr>
        <p:sp>
          <p:nvSpPr>
            <p:cNvPr id="34" name="矩形 33"/>
            <p:cNvSpPr/>
            <p:nvPr/>
          </p:nvSpPr>
          <p:spPr>
            <a:xfrm>
              <a:off x="2701035" y="5151834"/>
              <a:ext cx="3647151" cy="646331"/>
            </a:xfrm>
            <a:prstGeom prst="rect">
              <a:avLst/>
            </a:prstGeom>
          </p:spPr>
          <p:txBody>
            <a:bodyPr wrap="none">
              <a:spAutoFit/>
            </a:bodyPr>
            <a:lstStyle/>
            <a:p>
              <a:r>
                <a:rPr lang="zh-TW" altLang="en-US" sz="3600" dirty="0">
                  <a:latin typeface="標楷體" pitchFamily="65" charset="-120"/>
                  <a:ea typeface="標楷體" pitchFamily="65" charset="-120"/>
                </a:rPr>
                <a:t> </a:t>
              </a:r>
              <a:r>
                <a:rPr lang="zh-TW" altLang="en-US" sz="3600" dirty="0">
                  <a:solidFill>
                    <a:srgbClr val="FF0000"/>
                  </a:solidFill>
                  <a:latin typeface="標楷體" pitchFamily="65" charset="-120"/>
                  <a:ea typeface="標楷體" pitchFamily="65" charset="-120"/>
                </a:rPr>
                <a:t>結論與文化意涵</a:t>
              </a:r>
            </a:p>
          </p:txBody>
        </p:sp>
        <p:sp>
          <p:nvSpPr>
            <p:cNvPr id="35" name="流程圖: 程序 34"/>
            <p:cNvSpPr/>
            <p:nvPr/>
          </p:nvSpPr>
          <p:spPr>
            <a:xfrm>
              <a:off x="2411760" y="5294979"/>
              <a:ext cx="360040" cy="360040"/>
            </a:xfrm>
            <a:prstGeom prst="flowChartProcess">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grpSp>
      <p:grpSp>
        <p:nvGrpSpPr>
          <p:cNvPr id="36" name="群組 35"/>
          <p:cNvGrpSpPr/>
          <p:nvPr/>
        </p:nvGrpSpPr>
        <p:grpSpPr>
          <a:xfrm>
            <a:off x="2471988" y="1441277"/>
            <a:ext cx="3924595" cy="646331"/>
            <a:chOff x="2475012" y="1669449"/>
            <a:chExt cx="3924594" cy="646331"/>
          </a:xfrm>
        </p:grpSpPr>
        <p:sp>
          <p:nvSpPr>
            <p:cNvPr id="37" name="矩形 36"/>
            <p:cNvSpPr/>
            <p:nvPr/>
          </p:nvSpPr>
          <p:spPr>
            <a:xfrm>
              <a:off x="2752455" y="1669449"/>
              <a:ext cx="3647151" cy="646331"/>
            </a:xfrm>
            <a:prstGeom prst="rect">
              <a:avLst/>
            </a:prstGeom>
          </p:spPr>
          <p:txBody>
            <a:bodyPr wrap="none">
              <a:spAutoFit/>
            </a:bodyPr>
            <a:lstStyle/>
            <a:p>
              <a:r>
                <a:rPr lang="zh-TW" altLang="en-US" sz="3600" dirty="0">
                  <a:latin typeface="標楷體" pitchFamily="65" charset="-120"/>
                  <a:ea typeface="標楷體" pitchFamily="65" charset="-120"/>
                  <a:hlinkClick r:id="rId3" action="ppaction://hlinkfile"/>
                </a:rPr>
                <a:t> </a:t>
              </a:r>
              <a:r>
                <a:rPr lang="zh-TW" altLang="en-US" sz="3600" dirty="0">
                  <a:solidFill>
                    <a:srgbClr val="FF0000"/>
                  </a:solidFill>
                  <a:latin typeface="標楷體" pitchFamily="65" charset="-120"/>
                  <a:ea typeface="標楷體" pitchFamily="65" charset="-120"/>
                  <a:hlinkClick r:id="rId4" action="ppaction://hlinkfile"/>
                </a:rPr>
                <a:t>研究動機</a:t>
              </a:r>
              <a:r>
                <a:rPr lang="en-US" altLang="zh-TW" sz="3600" dirty="0">
                  <a:solidFill>
                    <a:srgbClr val="FF0000"/>
                  </a:solidFill>
                  <a:latin typeface="標楷體" pitchFamily="65" charset="-120"/>
                  <a:ea typeface="標楷體" pitchFamily="65" charset="-120"/>
                  <a:hlinkClick r:id="rId4" action="ppaction://hlinkfile"/>
                </a:rPr>
                <a:t>(</a:t>
              </a:r>
              <a:r>
                <a:rPr lang="zh-TW" altLang="en-US" sz="3600" dirty="0">
                  <a:solidFill>
                    <a:srgbClr val="FF0000"/>
                  </a:solidFill>
                  <a:latin typeface="標楷體" pitchFamily="65" charset="-120"/>
                  <a:ea typeface="標楷體" pitchFamily="65" charset="-120"/>
                  <a:hlinkClick r:id="rId4" action="ppaction://hlinkfile"/>
                </a:rPr>
                <a:t>影片</a:t>
              </a:r>
              <a:r>
                <a:rPr lang="en-US" altLang="zh-TW" sz="3600" dirty="0">
                  <a:solidFill>
                    <a:srgbClr val="FF0000"/>
                  </a:solidFill>
                  <a:latin typeface="標楷體" pitchFamily="65" charset="-120"/>
                  <a:ea typeface="標楷體" pitchFamily="65" charset="-120"/>
                  <a:hlinkClick r:id="rId4" action="ppaction://hlinkfile"/>
                </a:rPr>
                <a:t>)</a:t>
              </a:r>
              <a:endParaRPr lang="zh-TW" altLang="en-US" sz="3600" dirty="0">
                <a:solidFill>
                  <a:srgbClr val="FF0000"/>
                </a:solidFill>
                <a:latin typeface="標楷體" pitchFamily="65" charset="-120"/>
                <a:ea typeface="標楷體" pitchFamily="65" charset="-120"/>
              </a:endParaRPr>
            </a:p>
          </p:txBody>
        </p:sp>
        <p:sp>
          <p:nvSpPr>
            <p:cNvPr id="38" name="流程圖: 程序 37"/>
            <p:cNvSpPr/>
            <p:nvPr/>
          </p:nvSpPr>
          <p:spPr>
            <a:xfrm>
              <a:off x="2475012" y="1844824"/>
              <a:ext cx="360040" cy="360040"/>
            </a:xfrm>
            <a:prstGeom prst="flowChartProcess">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grpSp>
      <p:grpSp>
        <p:nvGrpSpPr>
          <p:cNvPr id="39" name="群組 38"/>
          <p:cNvGrpSpPr/>
          <p:nvPr/>
        </p:nvGrpSpPr>
        <p:grpSpPr>
          <a:xfrm>
            <a:off x="2455967" y="2204864"/>
            <a:ext cx="2539602" cy="646331"/>
            <a:chOff x="2475012" y="1669449"/>
            <a:chExt cx="2539598" cy="646331"/>
          </a:xfrm>
        </p:grpSpPr>
        <p:sp>
          <p:nvSpPr>
            <p:cNvPr id="42" name="矩形 41"/>
            <p:cNvSpPr/>
            <p:nvPr/>
          </p:nvSpPr>
          <p:spPr>
            <a:xfrm>
              <a:off x="2752455" y="1669449"/>
              <a:ext cx="2262155" cy="646331"/>
            </a:xfrm>
            <a:prstGeom prst="rect">
              <a:avLst/>
            </a:prstGeom>
          </p:spPr>
          <p:txBody>
            <a:bodyPr wrap="none">
              <a:spAutoFit/>
            </a:bodyPr>
            <a:lstStyle/>
            <a:p>
              <a:r>
                <a:rPr lang="zh-TW" altLang="en-US" sz="3600" dirty="0">
                  <a:latin typeface="標楷體" pitchFamily="65" charset="-120"/>
                  <a:ea typeface="標楷體" pitchFamily="65" charset="-120"/>
                </a:rPr>
                <a:t> </a:t>
              </a:r>
              <a:r>
                <a:rPr lang="zh-TW" altLang="en-US" sz="3600" dirty="0" smtClean="0">
                  <a:latin typeface="標楷體" pitchFamily="65" charset="-120"/>
                  <a:ea typeface="標楷體" pitchFamily="65" charset="-120"/>
                </a:rPr>
                <a:t>研究問題</a:t>
              </a:r>
              <a:endParaRPr lang="zh-TW" altLang="en-US" sz="3600" dirty="0">
                <a:latin typeface="標楷體" pitchFamily="65" charset="-120"/>
                <a:ea typeface="標楷體" pitchFamily="65" charset="-120"/>
              </a:endParaRPr>
            </a:p>
          </p:txBody>
        </p:sp>
        <p:sp>
          <p:nvSpPr>
            <p:cNvPr id="43" name="流程圖: 程序 42"/>
            <p:cNvSpPr/>
            <p:nvPr/>
          </p:nvSpPr>
          <p:spPr>
            <a:xfrm>
              <a:off x="2475012" y="1844824"/>
              <a:ext cx="360040" cy="360040"/>
            </a:xfrm>
            <a:prstGeom prst="flowChartProcess">
              <a:avLst/>
            </a:prstGeom>
            <a:ln w="76200"/>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grpSp>
      <p:grpSp>
        <p:nvGrpSpPr>
          <p:cNvPr id="2" name="群組 1"/>
          <p:cNvGrpSpPr/>
          <p:nvPr/>
        </p:nvGrpSpPr>
        <p:grpSpPr>
          <a:xfrm>
            <a:off x="2447609" y="2206605"/>
            <a:ext cx="2539601" cy="646331"/>
            <a:chOff x="2447609" y="2204867"/>
            <a:chExt cx="2539601" cy="646331"/>
          </a:xfrm>
        </p:grpSpPr>
        <p:sp>
          <p:nvSpPr>
            <p:cNvPr id="40" name="矩形 39"/>
            <p:cNvSpPr/>
            <p:nvPr/>
          </p:nvSpPr>
          <p:spPr>
            <a:xfrm>
              <a:off x="2725052" y="2204867"/>
              <a:ext cx="2262158" cy="646331"/>
            </a:xfrm>
            <a:prstGeom prst="rect">
              <a:avLst/>
            </a:prstGeom>
          </p:spPr>
          <p:txBody>
            <a:bodyPr wrap="none">
              <a:spAutoFit/>
            </a:bodyPr>
            <a:lstStyle/>
            <a:p>
              <a:r>
                <a:rPr lang="zh-TW" altLang="en-US" sz="3600" dirty="0">
                  <a:latin typeface="標楷體" pitchFamily="65" charset="-120"/>
                  <a:ea typeface="標楷體" pitchFamily="65" charset="-120"/>
                </a:rPr>
                <a:t> </a:t>
              </a:r>
              <a:r>
                <a:rPr lang="zh-TW" altLang="en-US" sz="3600" dirty="0">
                  <a:solidFill>
                    <a:srgbClr val="FF0000"/>
                  </a:solidFill>
                  <a:latin typeface="標楷體" pitchFamily="65" charset="-120"/>
                  <a:ea typeface="標楷體" pitchFamily="65" charset="-120"/>
                </a:rPr>
                <a:t>研究問題</a:t>
              </a:r>
            </a:p>
          </p:txBody>
        </p:sp>
        <p:sp>
          <p:nvSpPr>
            <p:cNvPr id="41" name="流程圖: 程序 40"/>
            <p:cNvSpPr/>
            <p:nvPr/>
          </p:nvSpPr>
          <p:spPr>
            <a:xfrm>
              <a:off x="2447609" y="2380242"/>
              <a:ext cx="360040" cy="360040"/>
            </a:xfrm>
            <a:prstGeom prst="flowChartProcess">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grpSp>
    </p:spTree>
    <p:extLst>
      <p:ext uri="{BB962C8B-B14F-4D97-AF65-F5344CB8AC3E}">
        <p14:creationId xmlns:p14="http://schemas.microsoft.com/office/powerpoint/2010/main" val="3030945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16"/>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21"/>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28"/>
                                        </p:tgtEl>
                                        <p:attrNameLst>
                                          <p:attrName>style.visibility</p:attrName>
                                        </p:attrNameLst>
                                      </p:cBhvr>
                                      <p:to>
                                        <p:strVal val="hidden"/>
                                      </p:to>
                                    </p:set>
                                  </p:childTnLst>
                                </p:cTn>
                              </p:par>
                              <p:par>
                                <p:cTn id="25" presetID="1"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32"/>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左-右雙向箭號 3"/>
          <p:cNvSpPr/>
          <p:nvPr/>
        </p:nvSpPr>
        <p:spPr>
          <a:xfrm>
            <a:off x="173411" y="917104"/>
            <a:ext cx="8528569" cy="5832647"/>
          </a:xfrm>
          <a:prstGeom prst="leftRightArrow">
            <a:avLst>
              <a:gd name="adj1" fmla="val 81785"/>
              <a:gd name="adj2" fmla="val 37614"/>
            </a:avLst>
          </a:prstGeom>
          <a:ln w="152400"/>
        </p:spPr>
        <p:style>
          <a:lnRef idx="2">
            <a:schemeClr val="accent5"/>
          </a:lnRef>
          <a:fillRef idx="1">
            <a:schemeClr val="lt1"/>
          </a:fillRef>
          <a:effectRef idx="0">
            <a:schemeClr val="accent5"/>
          </a:effectRef>
          <a:fontRef idx="minor">
            <a:schemeClr val="dk1"/>
          </a:fontRef>
        </p:style>
        <p:txBody>
          <a:bodyPr rtlCol="0" anchor="ctr"/>
          <a:lstStyle/>
          <a:p>
            <a:pPr algn="ctr"/>
            <a:endParaRPr lang="zh-TW" altLang="en-US"/>
          </a:p>
        </p:txBody>
      </p:sp>
      <p:sp>
        <p:nvSpPr>
          <p:cNvPr id="2" name="文字方塊 1"/>
          <p:cNvSpPr txBox="1"/>
          <p:nvPr/>
        </p:nvSpPr>
        <p:spPr>
          <a:xfrm>
            <a:off x="611560" y="1347075"/>
            <a:ext cx="7560840" cy="6124673"/>
          </a:xfrm>
          <a:prstGeom prst="rect">
            <a:avLst/>
          </a:prstGeom>
          <a:noFill/>
        </p:spPr>
        <p:txBody>
          <a:bodyPr wrap="square" lIns="91355" tIns="45680" rIns="91355" bIns="45680" rtlCol="0">
            <a:spAutoFit/>
          </a:bodyPr>
          <a:lstStyle/>
          <a:p>
            <a:pPr algn="ctr">
              <a:spcBef>
                <a:spcPts val="1200"/>
              </a:spcBef>
              <a:spcAft>
                <a:spcPts val="1200"/>
              </a:spcAft>
            </a:pPr>
            <a:r>
              <a:rPr lang="zh-TW" altLang="en-US" sz="5400" b="1" dirty="0">
                <a:latin typeface="標楷體" pitchFamily="65" charset="-120"/>
                <a:ea typeface="標楷體" pitchFamily="65" charset="-120"/>
              </a:rPr>
              <a:t>三峽藍染工藝</a:t>
            </a:r>
            <a:endParaRPr lang="en-US" altLang="zh-TW" sz="5400" b="1" dirty="0">
              <a:latin typeface="標楷體" pitchFamily="65" charset="-120"/>
              <a:ea typeface="標楷體" pitchFamily="65" charset="-120"/>
            </a:endParaRPr>
          </a:p>
          <a:p>
            <a:pPr algn="ctr">
              <a:spcBef>
                <a:spcPts val="1200"/>
              </a:spcBef>
              <a:spcAft>
                <a:spcPts val="1200"/>
              </a:spcAft>
            </a:pPr>
            <a:r>
              <a:rPr lang="zh-TW" altLang="en-US" sz="5400" b="1" dirty="0">
                <a:latin typeface="標楷體" pitchFamily="65" charset="-120"/>
                <a:ea typeface="標楷體" pitchFamily="65" charset="-120"/>
              </a:rPr>
              <a:t>如何</a:t>
            </a:r>
            <a:r>
              <a:rPr lang="zh-TW" altLang="en-US" sz="5400" b="1" dirty="0" smtClean="0">
                <a:latin typeface="標楷體" pitchFamily="65" charset="-120"/>
                <a:ea typeface="標楷體" pitchFamily="65" charset="-120"/>
              </a:rPr>
              <a:t>保存</a:t>
            </a:r>
            <a:r>
              <a:rPr lang="en-US" altLang="zh-TW" sz="7200" b="1" dirty="0">
                <a:ln w="38100" cmpd="sng">
                  <a:solidFill>
                    <a:schemeClr val="accent6"/>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標楷體" pitchFamily="65" charset="-120"/>
                <a:ea typeface="標楷體" pitchFamily="65" charset="-120"/>
              </a:rPr>
              <a:t>?</a:t>
            </a:r>
          </a:p>
          <a:p>
            <a:pPr algn="ctr">
              <a:spcBef>
                <a:spcPts val="1200"/>
              </a:spcBef>
              <a:spcAft>
                <a:spcPts val="1200"/>
              </a:spcAft>
            </a:pPr>
            <a:r>
              <a:rPr lang="zh-TW" altLang="en-US" sz="5400" b="1" dirty="0" smtClean="0">
                <a:latin typeface="標楷體" pitchFamily="65" charset="-120"/>
                <a:ea typeface="標楷體" pitchFamily="65" charset="-120"/>
              </a:rPr>
              <a:t>如何傳承</a:t>
            </a:r>
            <a:r>
              <a:rPr lang="en-US" altLang="zh-TW" sz="6600" b="1" dirty="0" smtClean="0">
                <a:ln w="38100" cmpd="sng">
                  <a:solidFill>
                    <a:schemeClr val="accent6"/>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標楷體" pitchFamily="65" charset="-120"/>
                <a:ea typeface="標楷體" pitchFamily="65" charset="-120"/>
              </a:rPr>
              <a:t>?</a:t>
            </a:r>
            <a:endParaRPr lang="en-US" altLang="zh-TW" sz="6600" b="1" dirty="0">
              <a:latin typeface="標楷體" pitchFamily="65" charset="-120"/>
              <a:ea typeface="標楷體" pitchFamily="65" charset="-120"/>
            </a:endParaRPr>
          </a:p>
          <a:p>
            <a:pPr algn="ctr">
              <a:spcBef>
                <a:spcPts val="1200"/>
              </a:spcBef>
              <a:spcAft>
                <a:spcPts val="1200"/>
              </a:spcAft>
            </a:pPr>
            <a:r>
              <a:rPr lang="zh-TW" altLang="en-US" sz="5400" b="1" dirty="0">
                <a:latin typeface="標楷體" pitchFamily="65" charset="-120"/>
                <a:ea typeface="標楷體" pitchFamily="65" charset="-120"/>
              </a:rPr>
              <a:t>如何</a:t>
            </a:r>
            <a:r>
              <a:rPr lang="zh-TW" altLang="en-US" sz="5400" b="1" dirty="0" smtClean="0">
                <a:latin typeface="標楷體" pitchFamily="65" charset="-120"/>
                <a:ea typeface="標楷體" pitchFamily="65" charset="-120"/>
              </a:rPr>
              <a:t>再生</a:t>
            </a:r>
            <a:r>
              <a:rPr lang="en-US" altLang="zh-TW" sz="6600" b="1" dirty="0">
                <a:ln w="38100" cmpd="sng">
                  <a:solidFill>
                    <a:schemeClr val="accent6"/>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標楷體" pitchFamily="65" charset="-120"/>
                <a:ea typeface="標楷體" pitchFamily="65" charset="-120"/>
              </a:rPr>
              <a:t>?</a:t>
            </a:r>
          </a:p>
          <a:p>
            <a:pPr algn="ctr">
              <a:spcBef>
                <a:spcPts val="1200"/>
              </a:spcBef>
              <a:spcAft>
                <a:spcPts val="1200"/>
              </a:spcAft>
            </a:pPr>
            <a:endParaRPr lang="zh-TW" altLang="en-US" sz="5400" b="1" dirty="0">
              <a:latin typeface="標楷體" pitchFamily="65" charset="-120"/>
              <a:ea typeface="標楷體" pitchFamily="65" charset="-120"/>
            </a:endParaRPr>
          </a:p>
        </p:txBody>
      </p:sp>
      <p:sp>
        <p:nvSpPr>
          <p:cNvPr id="3" name="文字方塊 2"/>
          <p:cNvSpPr txBox="1"/>
          <p:nvPr/>
        </p:nvSpPr>
        <p:spPr>
          <a:xfrm>
            <a:off x="363911" y="203507"/>
            <a:ext cx="2952328" cy="769361"/>
          </a:xfrm>
          <a:prstGeom prst="rect">
            <a:avLst/>
          </a:prstGeom>
          <a:noFill/>
        </p:spPr>
        <p:txBody>
          <a:bodyPr wrap="square" lIns="91355" tIns="45680" rIns="91355" bIns="45680" rtlCol="0">
            <a:spAutoFit/>
          </a:bodyPr>
          <a:lstStyle/>
          <a:p>
            <a:r>
              <a:rPr lang="zh-TW" altLang="en-US" sz="4400" b="1" dirty="0">
                <a:solidFill>
                  <a:schemeClr val="tx2">
                    <a:lumMod val="75000"/>
                  </a:schemeClr>
                </a:solidFill>
                <a:latin typeface="標楷體" pitchFamily="65" charset="-120"/>
                <a:ea typeface="標楷體" pitchFamily="65" charset="-120"/>
              </a:rPr>
              <a:t>研究問題</a:t>
            </a:r>
          </a:p>
        </p:txBody>
      </p:sp>
    </p:spTree>
    <p:extLst>
      <p:ext uri="{BB962C8B-B14F-4D97-AF65-F5344CB8AC3E}">
        <p14:creationId xmlns:p14="http://schemas.microsoft.com/office/powerpoint/2010/main" val="20823350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p:nvPr/>
        </p:nvSpPr>
        <p:spPr>
          <a:xfrm>
            <a:off x="2328165" y="2949593"/>
            <a:ext cx="5256584" cy="769361"/>
          </a:xfrm>
          <a:prstGeom prst="rect">
            <a:avLst/>
          </a:prstGeom>
          <a:noFill/>
        </p:spPr>
        <p:txBody>
          <a:bodyPr wrap="square" lIns="91355" tIns="45680" rIns="91355" bIns="45680" rtlCol="0">
            <a:spAutoFit/>
          </a:bodyPr>
          <a:lstStyle/>
          <a:p>
            <a:pPr algn="ctr"/>
            <a:r>
              <a:rPr lang="zh-TW" altLang="en-US" sz="4400" b="1" dirty="0">
                <a:solidFill>
                  <a:prstClr val="white"/>
                </a:solidFill>
                <a:latin typeface="標楷體" pitchFamily="65" charset="-120"/>
                <a:ea typeface="標楷體" pitchFamily="65" charset="-120"/>
              </a:rPr>
              <a:t>藍染面臨之</a:t>
            </a:r>
            <a:r>
              <a:rPr lang="zh-TW" altLang="en-US" sz="4400" b="1" dirty="0">
                <a:solidFill>
                  <a:schemeClr val="tx2">
                    <a:lumMod val="75000"/>
                  </a:schemeClr>
                </a:solidFill>
                <a:latin typeface="標楷體" pitchFamily="65" charset="-120"/>
                <a:ea typeface="標楷體" pitchFamily="65" charset="-120"/>
              </a:rPr>
              <a:t>困境</a:t>
            </a:r>
          </a:p>
        </p:txBody>
      </p:sp>
      <p:pic>
        <p:nvPicPr>
          <p:cNvPr id="3" name="圖片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041362" y="2914651"/>
            <a:ext cx="844027" cy="938765"/>
          </a:xfrm>
          <a:prstGeom prst="rect">
            <a:avLst/>
          </a:prstGeom>
        </p:spPr>
      </p:pic>
    </p:spTree>
    <p:extLst>
      <p:ext uri="{BB962C8B-B14F-4D97-AF65-F5344CB8AC3E}">
        <p14:creationId xmlns:p14="http://schemas.microsoft.com/office/powerpoint/2010/main" val="4269727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1363452954"/>
              </p:ext>
            </p:extLst>
          </p:nvPr>
        </p:nvGraphicFramePr>
        <p:xfrm>
          <a:off x="467544" y="404664"/>
          <a:ext cx="8496944" cy="62646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090898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2708920"/>
            <a:ext cx="8229600" cy="1143000"/>
          </a:xfrm>
        </p:spPr>
        <p:txBody>
          <a:bodyPr/>
          <a:lstStyle/>
          <a:p>
            <a:r>
              <a:rPr lang="zh-TW" altLang="en-US" b="1" dirty="0" smtClean="0">
                <a:solidFill>
                  <a:schemeClr val="bg1"/>
                </a:solidFill>
                <a:latin typeface="標楷體" pitchFamily="65" charset="-120"/>
                <a:ea typeface="標楷體" pitchFamily="65" charset="-120"/>
              </a:rPr>
              <a:t>研究方法</a:t>
            </a:r>
            <a:endParaRPr lang="zh-TW" altLang="en-US" b="1" dirty="0">
              <a:solidFill>
                <a:schemeClr val="bg1"/>
              </a:solidFill>
              <a:latin typeface="標楷體" pitchFamily="65" charset="-120"/>
              <a:ea typeface="標楷體" pitchFamily="65" charset="-120"/>
            </a:endParaRPr>
          </a:p>
        </p:txBody>
      </p:sp>
      <p:pic>
        <p:nvPicPr>
          <p:cNvPr id="4" name="圖片 3"/>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463375" y="2914651"/>
            <a:ext cx="844027" cy="938765"/>
          </a:xfrm>
          <a:prstGeom prst="rect">
            <a:avLst/>
          </a:prstGeom>
        </p:spPr>
      </p:pic>
    </p:spTree>
    <p:extLst>
      <p:ext uri="{BB962C8B-B14F-4D97-AF65-F5344CB8AC3E}">
        <p14:creationId xmlns:p14="http://schemas.microsoft.com/office/powerpoint/2010/main" val="3157034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129397"/>
            <a:ext cx="8229600" cy="1143000"/>
          </a:xfrm>
        </p:spPr>
        <p:txBody>
          <a:bodyPr/>
          <a:lstStyle/>
          <a:p>
            <a:r>
              <a:rPr lang="zh-TW" altLang="en-US" b="1" dirty="0">
                <a:solidFill>
                  <a:schemeClr val="tx2">
                    <a:lumMod val="75000"/>
                  </a:schemeClr>
                </a:solidFill>
                <a:latin typeface="標楷體" pitchFamily="65" charset="-120"/>
                <a:ea typeface="標楷體" pitchFamily="65" charset="-120"/>
              </a:rPr>
              <a:t>研究架構圖</a:t>
            </a:r>
          </a:p>
        </p:txBody>
      </p:sp>
      <p:grpSp>
        <p:nvGrpSpPr>
          <p:cNvPr id="7" name="群組 6"/>
          <p:cNvGrpSpPr/>
          <p:nvPr/>
        </p:nvGrpSpPr>
        <p:grpSpPr>
          <a:xfrm>
            <a:off x="467544" y="1124744"/>
            <a:ext cx="8280920" cy="5400600"/>
            <a:chOff x="467544" y="1556792"/>
            <a:chExt cx="8280920" cy="4610397"/>
          </a:xfrm>
        </p:grpSpPr>
        <p:sp>
          <p:nvSpPr>
            <p:cNvPr id="4" name="橢圓 3"/>
            <p:cNvSpPr/>
            <p:nvPr/>
          </p:nvSpPr>
          <p:spPr>
            <a:xfrm>
              <a:off x="6876256" y="5231085"/>
              <a:ext cx="1872208" cy="936104"/>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3600" b="1" dirty="0">
                  <a:latin typeface="標楷體" pitchFamily="65" charset="-120"/>
                  <a:ea typeface="標楷體" pitchFamily="65" charset="-120"/>
                </a:rPr>
                <a:t>再生</a:t>
              </a:r>
            </a:p>
          </p:txBody>
        </p:sp>
        <p:sp>
          <p:nvSpPr>
            <p:cNvPr id="5" name="橢圓 4"/>
            <p:cNvSpPr/>
            <p:nvPr/>
          </p:nvSpPr>
          <p:spPr>
            <a:xfrm>
              <a:off x="467544" y="5231085"/>
              <a:ext cx="1872208" cy="936104"/>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3600" b="1" dirty="0">
                  <a:latin typeface="標楷體" pitchFamily="65" charset="-120"/>
                  <a:ea typeface="標楷體" pitchFamily="65" charset="-120"/>
                </a:rPr>
                <a:t>保存</a:t>
              </a:r>
            </a:p>
          </p:txBody>
        </p:sp>
        <p:sp>
          <p:nvSpPr>
            <p:cNvPr id="6" name="橢圓 5"/>
            <p:cNvSpPr/>
            <p:nvPr/>
          </p:nvSpPr>
          <p:spPr>
            <a:xfrm>
              <a:off x="3676476" y="1556792"/>
              <a:ext cx="1872208" cy="936104"/>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3600" b="1" dirty="0">
                  <a:latin typeface="標楷體" pitchFamily="65" charset="-120"/>
                  <a:ea typeface="標楷體" pitchFamily="65" charset="-120"/>
                </a:rPr>
                <a:t>傳承</a:t>
              </a:r>
            </a:p>
          </p:txBody>
        </p:sp>
        <p:cxnSp>
          <p:nvCxnSpPr>
            <p:cNvPr id="8" name="直線單箭頭接點 7"/>
            <p:cNvCxnSpPr/>
            <p:nvPr/>
          </p:nvCxnSpPr>
          <p:spPr>
            <a:xfrm>
              <a:off x="5796136" y="2366590"/>
              <a:ext cx="2160240" cy="2574578"/>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9" name="直線單箭頭接點 8"/>
            <p:cNvCxnSpPr/>
            <p:nvPr/>
          </p:nvCxnSpPr>
          <p:spPr>
            <a:xfrm flipH="1">
              <a:off x="1458826" y="2348880"/>
              <a:ext cx="1984796" cy="2592288"/>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10" name="直線單箭頭接點 9"/>
            <p:cNvCxnSpPr/>
            <p:nvPr/>
          </p:nvCxnSpPr>
          <p:spPr>
            <a:xfrm>
              <a:off x="2524918" y="5877272"/>
              <a:ext cx="4207322" cy="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grpSp>
      <p:sp>
        <p:nvSpPr>
          <p:cNvPr id="17" name="橢圓 16"/>
          <p:cNvSpPr/>
          <p:nvPr/>
        </p:nvSpPr>
        <p:spPr>
          <a:xfrm>
            <a:off x="3373971" y="2348881"/>
            <a:ext cx="2507368" cy="3350254"/>
          </a:xfrm>
          <a:prstGeom prst="ellipse">
            <a:avLst/>
          </a:prstGeom>
        </p:spPr>
        <p:style>
          <a:lnRef idx="1">
            <a:schemeClr val="accent6"/>
          </a:lnRef>
          <a:fillRef idx="2">
            <a:schemeClr val="accent6"/>
          </a:fillRef>
          <a:effectRef idx="1">
            <a:schemeClr val="accent6"/>
          </a:effectRef>
          <a:fontRef idx="minor">
            <a:schemeClr val="dk1"/>
          </a:fontRef>
        </p:style>
        <p:txBody>
          <a:bodyPr lIns="91355" tIns="45680" rIns="91355" bIns="45680" rtlCol="0" anchor="ctr"/>
          <a:lstStyle/>
          <a:p>
            <a:pPr lvl="0"/>
            <a:endParaRPr lang="en-US" altLang="zh-TW" dirty="0">
              <a:latin typeface="標楷體" pitchFamily="65" charset="-120"/>
              <a:ea typeface="標楷體" pitchFamily="65" charset="-120"/>
            </a:endParaRPr>
          </a:p>
          <a:p>
            <a:pPr algn="ctr"/>
            <a:endParaRPr lang="zh-TW" altLang="en-US" dirty="0">
              <a:latin typeface="標楷體" pitchFamily="65" charset="-120"/>
              <a:ea typeface="標楷體" pitchFamily="65" charset="-120"/>
            </a:endParaRPr>
          </a:p>
        </p:txBody>
      </p:sp>
      <p:sp>
        <p:nvSpPr>
          <p:cNvPr id="11" name="文字方塊 10"/>
          <p:cNvSpPr txBox="1"/>
          <p:nvPr/>
        </p:nvSpPr>
        <p:spPr>
          <a:xfrm>
            <a:off x="3517295" y="3075777"/>
            <a:ext cx="2520280" cy="1938912"/>
          </a:xfrm>
          <a:prstGeom prst="rect">
            <a:avLst/>
          </a:prstGeom>
          <a:noFill/>
        </p:spPr>
        <p:txBody>
          <a:bodyPr wrap="square" lIns="91355" tIns="45680" rIns="91355" bIns="45680" rtlCol="0">
            <a:spAutoFit/>
          </a:bodyPr>
          <a:lstStyle/>
          <a:p>
            <a:pPr marL="342581" indent="-342581">
              <a:buFont typeface="Arial" pitchFamily="34" charset="0"/>
              <a:buChar char="•"/>
            </a:pPr>
            <a:r>
              <a:rPr lang="zh-TW" altLang="zh-TW" sz="2400" dirty="0">
                <a:latin typeface="標楷體" pitchFamily="65" charset="-120"/>
                <a:ea typeface="標楷體" pitchFamily="65" charset="-120"/>
              </a:rPr>
              <a:t>文史工作家</a:t>
            </a:r>
          </a:p>
          <a:p>
            <a:pPr marL="342581" indent="-342581">
              <a:buFont typeface="Arial" pitchFamily="34" charset="0"/>
              <a:buChar char="•"/>
            </a:pPr>
            <a:r>
              <a:rPr lang="zh-TW" altLang="zh-TW" sz="2400" dirty="0">
                <a:latin typeface="標楷體" pitchFamily="65" charset="-120"/>
                <a:ea typeface="標楷體" pitchFamily="65" charset="-120"/>
              </a:rPr>
              <a:t>地方文化組織</a:t>
            </a:r>
          </a:p>
          <a:p>
            <a:pPr marL="342581" indent="-342581">
              <a:buFont typeface="Arial" pitchFamily="34" charset="0"/>
              <a:buChar char="•"/>
            </a:pPr>
            <a:r>
              <a:rPr lang="zh-TW" altLang="zh-TW" sz="2400" dirty="0">
                <a:latin typeface="標楷體" pitchFamily="65" charset="-120"/>
                <a:ea typeface="標楷體" pitchFamily="65" charset="-120"/>
              </a:rPr>
              <a:t>染坊業者後代</a:t>
            </a:r>
          </a:p>
          <a:p>
            <a:pPr marL="342581" indent="-342581">
              <a:buFont typeface="Arial" pitchFamily="34" charset="0"/>
              <a:buChar char="•"/>
            </a:pPr>
            <a:r>
              <a:rPr lang="zh-TW" altLang="zh-TW" sz="2400" dirty="0">
                <a:latin typeface="標楷體" pitchFamily="65" charset="-120"/>
                <a:ea typeface="標楷體" pitchFamily="65" charset="-120"/>
              </a:rPr>
              <a:t>政府機關單位</a:t>
            </a:r>
          </a:p>
          <a:p>
            <a:pPr marL="342581" indent="-342581">
              <a:buFont typeface="Arial" pitchFamily="34" charset="0"/>
              <a:buChar char="•"/>
            </a:pPr>
            <a:r>
              <a:rPr lang="zh-TW" altLang="zh-TW" sz="2400" dirty="0">
                <a:latin typeface="標楷體" pitchFamily="65" charset="-120"/>
                <a:ea typeface="標楷體" pitchFamily="65" charset="-120"/>
              </a:rPr>
              <a:t>文史資料</a:t>
            </a:r>
          </a:p>
        </p:txBody>
      </p:sp>
    </p:spTree>
    <p:extLst>
      <p:ext uri="{BB962C8B-B14F-4D97-AF65-F5344CB8AC3E}">
        <p14:creationId xmlns:p14="http://schemas.microsoft.com/office/powerpoint/2010/main" val="1714401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129397"/>
            <a:ext cx="8229600" cy="1143000"/>
          </a:xfrm>
        </p:spPr>
        <p:txBody>
          <a:bodyPr/>
          <a:lstStyle/>
          <a:p>
            <a:pPr algn="l"/>
            <a:r>
              <a:rPr lang="zh-TW" altLang="en-US" b="1" dirty="0" smtClean="0">
                <a:solidFill>
                  <a:schemeClr val="tx2">
                    <a:lumMod val="75000"/>
                  </a:schemeClr>
                </a:solidFill>
                <a:latin typeface="標楷體" pitchFamily="65" charset="-120"/>
                <a:ea typeface="標楷體" pitchFamily="65" charset="-120"/>
              </a:rPr>
              <a:t>訪談對象</a:t>
            </a:r>
            <a:endParaRPr lang="zh-TW" altLang="en-US" b="1" dirty="0">
              <a:solidFill>
                <a:schemeClr val="tx2">
                  <a:lumMod val="75000"/>
                </a:schemeClr>
              </a:solidFill>
              <a:latin typeface="標楷體" pitchFamily="65" charset="-120"/>
              <a:ea typeface="標楷體" pitchFamily="65" charset="-120"/>
            </a:endParaRPr>
          </a:p>
        </p:txBody>
      </p:sp>
      <p:graphicFrame>
        <p:nvGraphicFramePr>
          <p:cNvPr id="5" name="內容版面配置區 4"/>
          <p:cNvGraphicFramePr>
            <a:graphicFrameLocks noGrp="1"/>
          </p:cNvGraphicFramePr>
          <p:nvPr>
            <p:ph idx="1"/>
            <p:extLst>
              <p:ext uri="{D42A27DB-BD31-4B8C-83A1-F6EECF244321}">
                <p14:modId xmlns:p14="http://schemas.microsoft.com/office/powerpoint/2010/main" val="1784926642"/>
              </p:ext>
            </p:extLst>
          </p:nvPr>
        </p:nvGraphicFramePr>
        <p:xfrm>
          <a:off x="107515" y="1013592"/>
          <a:ext cx="8928994" cy="5511753"/>
        </p:xfrm>
        <a:graphic>
          <a:graphicData uri="http://schemas.openxmlformats.org/drawingml/2006/table">
            <a:tbl>
              <a:tblPr firstRow="1" firstCol="1">
                <a:tableStyleId>{3C2FFA5D-87B4-456A-9821-1D502468CF0F}</a:tableStyleId>
              </a:tblPr>
              <a:tblGrid>
                <a:gridCol w="867263"/>
                <a:gridCol w="1941051"/>
                <a:gridCol w="2088232"/>
                <a:gridCol w="432048"/>
                <a:gridCol w="3600400"/>
              </a:tblGrid>
              <a:tr h="836244">
                <a:tc>
                  <a:txBody>
                    <a:bodyPr/>
                    <a:lstStyle/>
                    <a:p>
                      <a:pPr algn="just">
                        <a:spcAft>
                          <a:spcPts val="0"/>
                        </a:spcAft>
                      </a:pPr>
                      <a:r>
                        <a:rPr lang="zh-TW" sz="1900" kern="100" dirty="0" smtClean="0">
                          <a:effectLst/>
                        </a:rPr>
                        <a:t>受訪者</a:t>
                      </a:r>
                      <a:endParaRPr lang="zh-TW" sz="190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900" kern="100" dirty="0">
                          <a:effectLst/>
                        </a:rPr>
                        <a:t>服務單位</a:t>
                      </a:r>
                      <a:endParaRPr lang="zh-TW" sz="190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900" kern="100" dirty="0">
                          <a:effectLst/>
                        </a:rPr>
                        <a:t>職稱</a:t>
                      </a:r>
                      <a:endParaRPr lang="zh-TW" sz="190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900" kern="100" dirty="0">
                          <a:effectLst/>
                        </a:rPr>
                        <a:t>代號</a:t>
                      </a:r>
                      <a:endParaRPr lang="zh-TW" sz="1900" kern="100" dirty="0">
                        <a:effectLst/>
                        <a:latin typeface="標楷體" pitchFamily="65" charset="-120"/>
                        <a:ea typeface="標楷體" pitchFamily="65" charset="-120"/>
                        <a:cs typeface="Calibri"/>
                      </a:endParaRPr>
                    </a:p>
                  </a:txBody>
                  <a:tcPr marL="68580" marR="68580" marT="0" marB="0"/>
                </a:tc>
                <a:tc>
                  <a:txBody>
                    <a:bodyPr/>
                    <a:lstStyle/>
                    <a:p>
                      <a:pPr algn="ctr">
                        <a:spcAft>
                          <a:spcPts val="0"/>
                        </a:spcAft>
                      </a:pPr>
                      <a:r>
                        <a:rPr lang="en-US" sz="1900" kern="100" dirty="0" smtClean="0">
                          <a:effectLst/>
                        </a:rPr>
                        <a:t>   </a:t>
                      </a:r>
                      <a:r>
                        <a:rPr lang="zh-TW" sz="1900" kern="100" dirty="0" smtClean="0">
                          <a:effectLst/>
                        </a:rPr>
                        <a:t>重</a:t>
                      </a:r>
                      <a:r>
                        <a:rPr lang="en-US" sz="1900" kern="100" dirty="0" smtClean="0">
                          <a:effectLst/>
                        </a:rPr>
                        <a:t>  </a:t>
                      </a:r>
                      <a:r>
                        <a:rPr lang="zh-TW" sz="1900" kern="100" dirty="0" smtClean="0">
                          <a:effectLst/>
                        </a:rPr>
                        <a:t>要</a:t>
                      </a:r>
                      <a:r>
                        <a:rPr lang="en-US" sz="1900" kern="100" dirty="0" smtClean="0">
                          <a:effectLst/>
                        </a:rPr>
                        <a:t>  </a:t>
                      </a:r>
                      <a:r>
                        <a:rPr lang="zh-TW" sz="1900" kern="100" dirty="0" smtClean="0">
                          <a:effectLst/>
                        </a:rPr>
                        <a:t>經</a:t>
                      </a:r>
                      <a:r>
                        <a:rPr lang="en-US" sz="1900" kern="100" dirty="0" smtClean="0">
                          <a:effectLst/>
                        </a:rPr>
                        <a:t>  </a:t>
                      </a:r>
                      <a:r>
                        <a:rPr lang="zh-TW" sz="1900" kern="100" dirty="0" smtClean="0">
                          <a:effectLst/>
                        </a:rPr>
                        <a:t>歷</a:t>
                      </a:r>
                      <a:endParaRPr lang="zh-TW" sz="1900" kern="100" dirty="0">
                        <a:effectLst/>
                        <a:latin typeface="標楷體" pitchFamily="65" charset="-120"/>
                        <a:ea typeface="標楷體" pitchFamily="65" charset="-120"/>
                        <a:cs typeface="Calibri"/>
                      </a:endParaRPr>
                    </a:p>
                  </a:txBody>
                  <a:tcPr marL="68580" marR="68580" marT="0" marB="0"/>
                </a:tc>
              </a:tr>
              <a:tr h="967050">
                <a:tc>
                  <a:txBody>
                    <a:bodyPr/>
                    <a:lstStyle/>
                    <a:p>
                      <a:pPr algn="just">
                        <a:spcAft>
                          <a:spcPts val="0"/>
                        </a:spcAft>
                      </a:pPr>
                      <a:r>
                        <a:rPr lang="zh-TW" sz="1600" b="1" kern="100" dirty="0">
                          <a:effectLst/>
                        </a:rPr>
                        <a:t>林炯任</a:t>
                      </a:r>
                      <a:endParaRPr lang="zh-TW" sz="1600" b="1"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smtClean="0">
                          <a:effectLst/>
                        </a:rPr>
                        <a:t>插角國小</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講師</a:t>
                      </a:r>
                      <a:r>
                        <a:rPr lang="en-US" sz="1600" b="0" kern="100" dirty="0">
                          <a:effectLst/>
                        </a:rPr>
                        <a:t>/</a:t>
                      </a:r>
                      <a:r>
                        <a:rPr lang="zh-TW" sz="1600" b="0" kern="100" dirty="0">
                          <a:effectLst/>
                        </a:rPr>
                        <a:t>在地文化田野工作室負責人</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en-US" sz="1600" b="0" kern="100">
                          <a:effectLst/>
                        </a:rPr>
                        <a:t>A</a:t>
                      </a:r>
                      <a:endParaRPr lang="zh-TW" sz="1600" b="0" kern="100">
                        <a:effectLst/>
                        <a:latin typeface="標楷體" pitchFamily="65" charset="-120"/>
                        <a:ea typeface="標楷體" pitchFamily="65" charset="-120"/>
                        <a:cs typeface="Calibri"/>
                      </a:endParaRPr>
                    </a:p>
                  </a:txBody>
                  <a:tcPr marL="68580" marR="68580" marT="0" marB="0"/>
                </a:tc>
                <a:tc>
                  <a:txBody>
                    <a:bodyPr/>
                    <a:lstStyle/>
                    <a:p>
                      <a:pPr marL="342900" lvl="0" indent="-342900" algn="just">
                        <a:spcAft>
                          <a:spcPts val="0"/>
                        </a:spcAft>
                        <a:buFont typeface="Wingdings"/>
                        <a:buChar char=""/>
                      </a:pPr>
                      <a:r>
                        <a:rPr lang="zh-TW" sz="1600" b="0" kern="100" dirty="0">
                          <a:effectLst/>
                        </a:rPr>
                        <a:t>曾擔任三角湧文化協進會總幹事</a:t>
                      </a:r>
                    </a:p>
                    <a:p>
                      <a:pPr marL="342900" lvl="0" indent="-342900">
                        <a:spcAft>
                          <a:spcPts val="0"/>
                        </a:spcAft>
                        <a:buFont typeface="Wingdings"/>
                        <a:buChar char=""/>
                      </a:pPr>
                      <a:r>
                        <a:rPr lang="zh-TW" sz="1600" b="0" kern="100" dirty="0">
                          <a:effectLst/>
                        </a:rPr>
                        <a:t>曾發表「三峽藍染業的發展與蛻變」碩士論文</a:t>
                      </a:r>
                      <a:endParaRPr lang="zh-TW" sz="1600" b="0" kern="100" dirty="0">
                        <a:effectLst/>
                        <a:latin typeface="標楷體" pitchFamily="65" charset="-120"/>
                        <a:ea typeface="標楷體" pitchFamily="65" charset="-120"/>
                        <a:cs typeface="Calibri"/>
                      </a:endParaRPr>
                    </a:p>
                  </a:txBody>
                  <a:tcPr marL="68580" marR="68580" marT="0" marB="0"/>
                </a:tc>
              </a:tr>
              <a:tr h="868878">
                <a:tc>
                  <a:txBody>
                    <a:bodyPr/>
                    <a:lstStyle/>
                    <a:p>
                      <a:pPr algn="just">
                        <a:spcAft>
                          <a:spcPts val="0"/>
                        </a:spcAft>
                      </a:pPr>
                      <a:r>
                        <a:rPr lang="zh-TW" sz="1600" b="1" kern="100" dirty="0">
                          <a:effectLst/>
                        </a:rPr>
                        <a:t>林俊仁</a:t>
                      </a:r>
                      <a:endParaRPr lang="zh-TW" sz="1600" b="1"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已退休</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染坊創始店的第五代</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en-US" sz="1600" b="0" kern="100">
                          <a:effectLst/>
                        </a:rPr>
                        <a:t>B</a:t>
                      </a:r>
                      <a:endParaRPr lang="zh-TW" sz="1600" b="0" kern="100">
                        <a:effectLst/>
                        <a:latin typeface="標楷體" pitchFamily="65" charset="-120"/>
                        <a:ea typeface="標楷體" pitchFamily="65" charset="-120"/>
                        <a:cs typeface="Calibri"/>
                      </a:endParaRPr>
                    </a:p>
                  </a:txBody>
                  <a:tcPr marL="68580" marR="68580" marT="0" marB="0"/>
                </a:tc>
                <a:tc>
                  <a:txBody>
                    <a:bodyPr/>
                    <a:lstStyle/>
                    <a:p>
                      <a:pPr marL="342900" lvl="0" indent="-342900" algn="just">
                        <a:spcAft>
                          <a:spcPts val="0"/>
                        </a:spcAft>
                        <a:buFont typeface="Wingdings"/>
                        <a:buChar char=""/>
                      </a:pPr>
                      <a:r>
                        <a:rPr lang="zh-TW" sz="1600" b="0" kern="100" dirty="0">
                          <a:effectLst/>
                        </a:rPr>
                        <a:t>聽長輩轉述染坊業當時</a:t>
                      </a:r>
                      <a:r>
                        <a:rPr lang="zh-TW" sz="1600" b="0" kern="100" dirty="0" smtClean="0">
                          <a:effectLst/>
                        </a:rPr>
                        <a:t>盛況</a:t>
                      </a:r>
                      <a:endParaRPr lang="en-US" altLang="zh-TW" sz="1600" b="0" kern="100" dirty="0" smtClean="0">
                        <a:effectLst/>
                      </a:endParaRPr>
                    </a:p>
                    <a:p>
                      <a:pPr marL="0" lvl="0" indent="0" algn="just">
                        <a:spcAft>
                          <a:spcPts val="0"/>
                        </a:spcAft>
                        <a:buFont typeface="Wingdings"/>
                        <a:buNone/>
                      </a:pPr>
                      <a:endParaRPr lang="zh-TW" sz="1600" b="0" kern="100" dirty="0">
                        <a:effectLst/>
                        <a:latin typeface="標楷體" pitchFamily="65" charset="-120"/>
                        <a:ea typeface="標楷體" pitchFamily="65" charset="-120"/>
                        <a:cs typeface="Calibri"/>
                      </a:endParaRPr>
                    </a:p>
                  </a:txBody>
                  <a:tcPr marL="68580" marR="68580" marT="0" marB="0"/>
                </a:tc>
              </a:tr>
              <a:tr h="868878">
                <a:tc>
                  <a:txBody>
                    <a:bodyPr/>
                    <a:lstStyle/>
                    <a:p>
                      <a:pPr algn="just">
                        <a:spcAft>
                          <a:spcPts val="0"/>
                        </a:spcAft>
                      </a:pPr>
                      <a:r>
                        <a:rPr lang="zh-TW" sz="1600" b="1" kern="100" dirty="0">
                          <a:effectLst/>
                        </a:rPr>
                        <a:t>林恭平</a:t>
                      </a:r>
                      <a:endParaRPr lang="zh-TW" sz="1600" b="1"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已退休</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染坊創始店的第五代</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en-US" sz="1600" b="0" kern="100" dirty="0">
                          <a:effectLst/>
                        </a:rPr>
                        <a:t>E</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marL="342900" lvl="0" indent="-342900" algn="just">
                        <a:spcAft>
                          <a:spcPts val="0"/>
                        </a:spcAft>
                        <a:buFont typeface="Wingdings"/>
                        <a:buChar char=""/>
                      </a:pPr>
                      <a:r>
                        <a:rPr lang="zh-TW" sz="1600" b="0" kern="100" dirty="0">
                          <a:effectLst/>
                        </a:rPr>
                        <a:t>撰有「一元打出一片天下」一書</a:t>
                      </a:r>
                      <a:endParaRPr lang="zh-TW" sz="1600" b="0" kern="100" dirty="0">
                        <a:effectLst/>
                        <a:latin typeface="標楷體" pitchFamily="65" charset="-120"/>
                        <a:ea typeface="標楷體" pitchFamily="65" charset="-120"/>
                        <a:cs typeface="Calibri"/>
                      </a:endParaRPr>
                    </a:p>
                  </a:txBody>
                  <a:tcPr marL="68580" marR="68580" marT="0" marB="0"/>
                </a:tc>
              </a:tr>
              <a:tr h="605966">
                <a:tc>
                  <a:txBody>
                    <a:bodyPr/>
                    <a:lstStyle/>
                    <a:p>
                      <a:pPr algn="just">
                        <a:spcAft>
                          <a:spcPts val="0"/>
                        </a:spcAft>
                      </a:pPr>
                      <a:r>
                        <a:rPr lang="zh-TW" sz="1600" b="1" kern="100" dirty="0">
                          <a:effectLst/>
                        </a:rPr>
                        <a:t>侯博倫</a:t>
                      </a:r>
                      <a:endParaRPr lang="zh-TW" sz="1600" b="1"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國立台灣工藝研究所</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社區工藝扶植計畫承辦人</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en-US" sz="1600" b="0" kern="100">
                          <a:effectLst/>
                        </a:rPr>
                        <a:t>C</a:t>
                      </a:r>
                      <a:endParaRPr lang="zh-TW" sz="1600" b="0" kern="100">
                        <a:effectLst/>
                        <a:latin typeface="標楷體" pitchFamily="65" charset="-120"/>
                        <a:ea typeface="標楷體" pitchFamily="65" charset="-120"/>
                        <a:cs typeface="Calibri"/>
                      </a:endParaRPr>
                    </a:p>
                  </a:txBody>
                  <a:tcPr marL="68580" marR="68580" marT="0" marB="0"/>
                </a:tc>
                <a:tc>
                  <a:txBody>
                    <a:bodyPr/>
                    <a:lstStyle/>
                    <a:p>
                      <a:pPr marL="342900" lvl="0" indent="-342900" algn="just">
                        <a:spcAft>
                          <a:spcPts val="0"/>
                        </a:spcAft>
                        <a:buFont typeface="Wingdings"/>
                        <a:buChar char=""/>
                      </a:pPr>
                      <a:r>
                        <a:rPr lang="zh-TW" sz="1600" b="0" kern="100" dirty="0">
                          <a:effectLst/>
                        </a:rPr>
                        <a:t>地方特色工藝產業扶植計畫承辦人</a:t>
                      </a:r>
                      <a:endParaRPr lang="zh-TW" sz="1600" b="0" kern="100" dirty="0">
                        <a:effectLst/>
                        <a:latin typeface="標楷體" pitchFamily="65" charset="-120"/>
                        <a:ea typeface="標楷體" pitchFamily="65" charset="-120"/>
                        <a:cs typeface="Calibri"/>
                      </a:endParaRPr>
                    </a:p>
                  </a:txBody>
                  <a:tcPr marL="68580" marR="68580" marT="0" marB="0"/>
                </a:tc>
              </a:tr>
              <a:tr h="669635">
                <a:tc>
                  <a:txBody>
                    <a:bodyPr/>
                    <a:lstStyle/>
                    <a:p>
                      <a:pPr algn="just">
                        <a:spcAft>
                          <a:spcPts val="0"/>
                        </a:spcAft>
                      </a:pPr>
                      <a:r>
                        <a:rPr lang="zh-TW" sz="1600" b="1" kern="100" dirty="0">
                          <a:effectLst/>
                        </a:rPr>
                        <a:t>劉美鈴</a:t>
                      </a:r>
                      <a:endParaRPr lang="zh-TW" sz="1600" b="1"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三角</a:t>
                      </a:r>
                      <a:r>
                        <a:rPr lang="zh-TW" sz="1600" b="0" kern="100" dirty="0" smtClean="0">
                          <a:effectLst/>
                        </a:rPr>
                        <a:t>湧文化</a:t>
                      </a:r>
                      <a:r>
                        <a:rPr lang="zh-TW" sz="1600" b="0" kern="100" dirty="0">
                          <a:effectLst/>
                        </a:rPr>
                        <a:t>協進會</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三角湧文化協進會總幹事</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en-US" sz="1600" b="0" kern="100" dirty="0">
                          <a:effectLst/>
                        </a:rPr>
                        <a:t>D</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marL="342900" lvl="0" indent="-342900" algn="just">
                        <a:spcAft>
                          <a:spcPts val="0"/>
                        </a:spcAft>
                        <a:buFont typeface="Wingdings"/>
                        <a:buChar char=""/>
                      </a:pPr>
                      <a:r>
                        <a:rPr lang="zh-TW" sz="1600" b="0" kern="100" dirty="0">
                          <a:effectLst/>
                        </a:rPr>
                        <a:t>現任三角湧文化協進會總幹事</a:t>
                      </a:r>
                    </a:p>
                    <a:p>
                      <a:pPr marL="342900" lvl="0" indent="-342900" algn="just">
                        <a:spcAft>
                          <a:spcPts val="0"/>
                        </a:spcAft>
                        <a:buFont typeface="Wingdings"/>
                        <a:buChar char=""/>
                      </a:pPr>
                      <a:r>
                        <a:rPr lang="zh-TW" sz="1600" b="0" kern="100" dirty="0">
                          <a:effectLst/>
                        </a:rPr>
                        <a:t>現任三角湧工坊、藍染講師</a:t>
                      </a:r>
                      <a:endParaRPr lang="zh-TW" sz="1600" b="0" kern="100" dirty="0">
                        <a:effectLst/>
                        <a:latin typeface="標楷體" pitchFamily="65" charset="-120"/>
                        <a:ea typeface="標楷體" pitchFamily="65" charset="-120"/>
                        <a:cs typeface="Calibri"/>
                      </a:endParaRPr>
                    </a:p>
                  </a:txBody>
                  <a:tcPr marL="68580" marR="68580" marT="0" marB="0"/>
                </a:tc>
              </a:tr>
              <a:tr h="695102">
                <a:tc>
                  <a:txBody>
                    <a:bodyPr/>
                    <a:lstStyle/>
                    <a:p>
                      <a:pPr algn="just">
                        <a:spcAft>
                          <a:spcPts val="0"/>
                        </a:spcAft>
                      </a:pPr>
                      <a:r>
                        <a:rPr lang="zh-TW" sz="1600" b="1" kern="100" dirty="0">
                          <a:effectLst/>
                        </a:rPr>
                        <a:t>羅小姐</a:t>
                      </a:r>
                      <a:endParaRPr lang="zh-TW" sz="1600" b="1"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a:effectLst/>
                        </a:rPr>
                        <a:t>三峽區公所</a:t>
                      </a:r>
                      <a:endParaRPr lang="zh-TW" sz="1600" b="0" kern="10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zh-TW" sz="1600" b="0" kern="100" dirty="0">
                          <a:effectLst/>
                        </a:rPr>
                        <a:t>三峽區公所辦事員</a:t>
                      </a:r>
                      <a:endParaRPr lang="zh-TW" sz="1600" b="0" kern="100" dirty="0">
                        <a:effectLst/>
                        <a:latin typeface="標楷體" pitchFamily="65" charset="-120"/>
                        <a:ea typeface="標楷體" pitchFamily="65" charset="-120"/>
                        <a:cs typeface="Calibri"/>
                      </a:endParaRPr>
                    </a:p>
                  </a:txBody>
                  <a:tcPr marL="68580" marR="68580" marT="0" marB="0"/>
                </a:tc>
                <a:tc>
                  <a:txBody>
                    <a:bodyPr/>
                    <a:lstStyle/>
                    <a:p>
                      <a:pPr algn="just">
                        <a:spcAft>
                          <a:spcPts val="0"/>
                        </a:spcAft>
                      </a:pPr>
                      <a:r>
                        <a:rPr lang="en-US" sz="1600" b="0" kern="100">
                          <a:effectLst/>
                        </a:rPr>
                        <a:t>F</a:t>
                      </a:r>
                      <a:endParaRPr lang="zh-TW" sz="1600" b="0" kern="100">
                        <a:effectLst/>
                        <a:latin typeface="標楷體" pitchFamily="65" charset="-120"/>
                        <a:ea typeface="標楷體" pitchFamily="65" charset="-120"/>
                        <a:cs typeface="Calibri"/>
                      </a:endParaRPr>
                    </a:p>
                  </a:txBody>
                  <a:tcPr marL="68580" marR="68580" marT="0" marB="0"/>
                </a:tc>
                <a:tc>
                  <a:txBody>
                    <a:bodyPr/>
                    <a:lstStyle/>
                    <a:p>
                      <a:pPr marL="342900" lvl="0" indent="-342900" algn="just">
                        <a:spcAft>
                          <a:spcPts val="0"/>
                        </a:spcAft>
                        <a:buFont typeface="Wingdings"/>
                        <a:buChar char=""/>
                      </a:pPr>
                      <a:r>
                        <a:rPr lang="zh-TW" sz="1600" b="0" kern="100" dirty="0">
                          <a:effectLst/>
                        </a:rPr>
                        <a:t>協助承辦一年一度藍染節</a:t>
                      </a:r>
                      <a:endParaRPr lang="zh-TW" sz="1600" b="0" kern="100" dirty="0">
                        <a:effectLst/>
                        <a:latin typeface="標楷體" pitchFamily="65" charset="-120"/>
                        <a:ea typeface="標楷體" pitchFamily="65" charset="-120"/>
                        <a:cs typeface="Calibri"/>
                      </a:endParaRPr>
                    </a:p>
                  </a:txBody>
                  <a:tcPr marL="68580" marR="68580" marT="0" marB="0"/>
                </a:tc>
              </a:tr>
            </a:tbl>
          </a:graphicData>
        </a:graphic>
      </p:graphicFrame>
    </p:spTree>
    <p:extLst>
      <p:ext uri="{BB962C8B-B14F-4D97-AF65-F5344CB8AC3E}">
        <p14:creationId xmlns:p14="http://schemas.microsoft.com/office/powerpoint/2010/main" val="20653438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流程圖: 顯示 9"/>
          <p:cNvSpPr/>
          <p:nvPr/>
        </p:nvSpPr>
        <p:spPr>
          <a:xfrm>
            <a:off x="-1369779" y="3717033"/>
            <a:ext cx="5976664" cy="589502"/>
          </a:xfrm>
          <a:prstGeom prst="flowChartDisplay">
            <a:avLst/>
          </a:prstGeom>
        </p:spPr>
        <p:style>
          <a:lnRef idx="0">
            <a:schemeClr val="accent1"/>
          </a:lnRef>
          <a:fillRef idx="3">
            <a:schemeClr val="accent1"/>
          </a:fillRef>
          <a:effectRef idx="3">
            <a:schemeClr val="accent1"/>
          </a:effectRef>
          <a:fontRef idx="minor">
            <a:schemeClr val="lt1"/>
          </a:fontRef>
        </p:style>
        <p:txBody>
          <a:bodyPr lIns="91355" tIns="45680" rIns="91355" bIns="45680" rtlCol="0" anchor="ctr"/>
          <a:lstStyle/>
          <a:p>
            <a:pPr algn="ctr"/>
            <a:endParaRPr lang="zh-TW" altLang="en-US"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11" name="流程圖: 顯示 10"/>
          <p:cNvSpPr/>
          <p:nvPr/>
        </p:nvSpPr>
        <p:spPr>
          <a:xfrm>
            <a:off x="-1469169" y="4780342"/>
            <a:ext cx="5976664" cy="589502"/>
          </a:xfrm>
          <a:prstGeom prst="flowChartDisplay">
            <a:avLst/>
          </a:prstGeom>
        </p:spPr>
        <p:style>
          <a:lnRef idx="0">
            <a:schemeClr val="accent1"/>
          </a:lnRef>
          <a:fillRef idx="3">
            <a:schemeClr val="accent1"/>
          </a:fillRef>
          <a:effectRef idx="3">
            <a:schemeClr val="accent1"/>
          </a:effectRef>
          <a:fontRef idx="minor">
            <a:schemeClr val="lt1"/>
          </a:fontRef>
        </p:style>
        <p:txBody>
          <a:bodyPr lIns="91355" tIns="45680" rIns="91355" bIns="45680" rtlCol="0" anchor="ctr"/>
          <a:lstStyle/>
          <a:p>
            <a:pPr algn="ctr"/>
            <a:endParaRPr lang="zh-TW" altLang="en-US"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9" name="流程圖: 顯示 8"/>
          <p:cNvSpPr/>
          <p:nvPr/>
        </p:nvSpPr>
        <p:spPr>
          <a:xfrm>
            <a:off x="-1296891" y="1909328"/>
            <a:ext cx="5976664" cy="589502"/>
          </a:xfrm>
          <a:prstGeom prst="flowChartDisplay">
            <a:avLst/>
          </a:prstGeom>
        </p:spPr>
        <p:style>
          <a:lnRef idx="0">
            <a:schemeClr val="accent1"/>
          </a:lnRef>
          <a:fillRef idx="3">
            <a:schemeClr val="accent1"/>
          </a:fillRef>
          <a:effectRef idx="3">
            <a:schemeClr val="accent1"/>
          </a:effectRef>
          <a:fontRef idx="minor">
            <a:schemeClr val="lt1"/>
          </a:fontRef>
        </p:style>
        <p:txBody>
          <a:bodyPr lIns="91355" tIns="45680" rIns="91355" bIns="45680" rtlCol="0" anchor="ctr"/>
          <a:lstStyle/>
          <a:p>
            <a:pPr algn="ctr"/>
            <a:endParaRPr lang="zh-TW" altLang="en-US"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8" name="流程圖: 顯示 7"/>
          <p:cNvSpPr/>
          <p:nvPr/>
        </p:nvSpPr>
        <p:spPr>
          <a:xfrm>
            <a:off x="-1369779" y="849087"/>
            <a:ext cx="5976664" cy="589502"/>
          </a:xfrm>
          <a:prstGeom prst="flowChartDisplay">
            <a:avLst/>
          </a:prstGeom>
        </p:spPr>
        <p:style>
          <a:lnRef idx="0">
            <a:schemeClr val="accent1"/>
          </a:lnRef>
          <a:fillRef idx="3">
            <a:schemeClr val="accent1"/>
          </a:fillRef>
          <a:effectRef idx="3">
            <a:schemeClr val="accent1"/>
          </a:effectRef>
          <a:fontRef idx="minor">
            <a:schemeClr val="lt1"/>
          </a:fontRef>
        </p:style>
        <p:txBody>
          <a:bodyPr lIns="91355" tIns="45680" rIns="91355" bIns="45680" rtlCol="0" anchor="ctr"/>
          <a:lstStyle/>
          <a:p>
            <a:pPr algn="ctr"/>
            <a:endParaRPr lang="zh-TW" altLang="en-US" b="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2" name="標題 1"/>
          <p:cNvSpPr>
            <a:spLocks noGrp="1"/>
          </p:cNvSpPr>
          <p:nvPr>
            <p:ph type="title"/>
          </p:nvPr>
        </p:nvSpPr>
        <p:spPr>
          <a:xfrm>
            <a:off x="377688" y="36102"/>
            <a:ext cx="8229600" cy="778098"/>
          </a:xfrm>
        </p:spPr>
        <p:txBody>
          <a:bodyPr/>
          <a:lstStyle/>
          <a:p>
            <a:pPr algn="l"/>
            <a:r>
              <a:rPr lang="zh-TW" altLang="en-US" b="1" dirty="0" smtClean="0">
                <a:solidFill>
                  <a:schemeClr val="tx2">
                    <a:lumMod val="75000"/>
                  </a:schemeClr>
                </a:solidFill>
                <a:latin typeface="標楷體" pitchFamily="65" charset="-120"/>
                <a:ea typeface="標楷體" pitchFamily="65" charset="-120"/>
              </a:rPr>
              <a:t>次級資料</a:t>
            </a:r>
            <a:endParaRPr lang="zh-TW" altLang="en-US" b="1" dirty="0">
              <a:solidFill>
                <a:schemeClr val="tx2">
                  <a:lumMod val="75000"/>
                </a:schemeClr>
              </a:solidFill>
              <a:latin typeface="標楷體" pitchFamily="65" charset="-120"/>
              <a:ea typeface="標楷體" pitchFamily="65" charset="-120"/>
            </a:endParaRPr>
          </a:p>
        </p:txBody>
      </p:sp>
      <p:sp>
        <p:nvSpPr>
          <p:cNvPr id="3" name="內容版面配置區 2"/>
          <p:cNvSpPr>
            <a:spLocks noGrp="1"/>
          </p:cNvSpPr>
          <p:nvPr>
            <p:ph idx="1"/>
          </p:nvPr>
        </p:nvSpPr>
        <p:spPr>
          <a:xfrm>
            <a:off x="457200" y="893712"/>
            <a:ext cx="8229600" cy="5805264"/>
          </a:xfrm>
        </p:spPr>
        <p:txBody>
          <a:bodyPr>
            <a:normAutofit lnSpcReduction="10000"/>
          </a:bodyPr>
          <a:lstStyle/>
          <a:p>
            <a:pPr>
              <a:spcAft>
                <a:spcPts val="600"/>
              </a:spcAft>
            </a:pPr>
            <a:r>
              <a:rPr lang="zh-TW" altLang="zh-TW" b="1" dirty="0">
                <a:solidFill>
                  <a:schemeClr val="bg1"/>
                </a:solidFill>
                <a:latin typeface="標楷體" pitchFamily="65" charset="-120"/>
                <a:ea typeface="標楷體" pitchFamily="65" charset="-120"/>
              </a:rPr>
              <a:t>藍染相關期刊</a:t>
            </a:r>
            <a:r>
              <a:rPr lang="zh-TW" altLang="zh-TW" b="1" dirty="0" smtClean="0">
                <a:solidFill>
                  <a:schemeClr val="bg1"/>
                </a:solidFill>
                <a:latin typeface="標楷體" pitchFamily="65" charset="-120"/>
                <a:ea typeface="標楷體" pitchFamily="65" charset="-120"/>
              </a:rPr>
              <a:t>文章</a:t>
            </a:r>
            <a:endParaRPr lang="en-US" altLang="zh-TW" b="1" dirty="0" smtClean="0">
              <a:solidFill>
                <a:schemeClr val="bg1"/>
              </a:solidFill>
              <a:latin typeface="標楷體" pitchFamily="65" charset="-120"/>
              <a:ea typeface="標楷體" pitchFamily="65" charset="-120"/>
            </a:endParaRPr>
          </a:p>
          <a:p>
            <a:pPr marL="0" indent="0">
              <a:spcAft>
                <a:spcPts val="600"/>
              </a:spcAft>
              <a:buNone/>
            </a:pPr>
            <a:r>
              <a:rPr lang="zh-TW" altLang="en-US" sz="2400" dirty="0">
                <a:latin typeface="標楷體" pitchFamily="65" charset="-120"/>
                <a:ea typeface="標楷體" pitchFamily="65" charset="-120"/>
              </a:rPr>
              <a:t>  </a:t>
            </a:r>
            <a:r>
              <a:rPr lang="zh-TW" altLang="en-US" sz="2400" b="1" dirty="0">
                <a:latin typeface="標楷體" pitchFamily="65" charset="-120"/>
                <a:ea typeface="標楷體" pitchFamily="65" charset="-120"/>
              </a:rPr>
              <a:t>例如：</a:t>
            </a:r>
            <a:r>
              <a:rPr lang="en-US" altLang="zh-TW" sz="2400" b="1" dirty="0">
                <a:latin typeface="標楷體" pitchFamily="65" charset="-120"/>
                <a:ea typeface="標楷體" pitchFamily="65" charset="-120"/>
              </a:rPr>
              <a:t>《</a:t>
            </a:r>
            <a:r>
              <a:rPr lang="zh-TW" altLang="en-US" sz="2400" b="1" dirty="0">
                <a:latin typeface="標楷體" pitchFamily="65" charset="-120"/>
                <a:ea typeface="標楷體" pitchFamily="65" charset="-120"/>
              </a:rPr>
              <a:t>台灣工藝</a:t>
            </a:r>
            <a:r>
              <a:rPr lang="en-US" altLang="zh-TW" sz="2400" b="1" dirty="0">
                <a:latin typeface="標楷體" pitchFamily="65" charset="-120"/>
                <a:ea typeface="標楷體" pitchFamily="65" charset="-120"/>
              </a:rPr>
              <a:t>》</a:t>
            </a:r>
            <a:r>
              <a:rPr lang="zh-TW" altLang="en-US" sz="2400" b="1" dirty="0">
                <a:latin typeface="標楷體" pitchFamily="65" charset="-120"/>
                <a:ea typeface="標楷體" pitchFamily="65" charset="-120"/>
              </a:rPr>
              <a:t>、</a:t>
            </a:r>
            <a:r>
              <a:rPr lang="en-US" altLang="zh-TW" sz="2400" b="1" dirty="0">
                <a:latin typeface="標楷體" pitchFamily="65" charset="-120"/>
                <a:ea typeface="標楷體" pitchFamily="65" charset="-120"/>
              </a:rPr>
              <a:t>《</a:t>
            </a:r>
            <a:r>
              <a:rPr lang="zh-TW" altLang="en-US" sz="2400" b="1" dirty="0">
                <a:latin typeface="標楷體" pitchFamily="65" charset="-120"/>
                <a:ea typeface="標楷體" pitchFamily="65" charset="-120"/>
              </a:rPr>
              <a:t>台灣民俗藝術彙刊</a:t>
            </a:r>
            <a:r>
              <a:rPr lang="en-US" altLang="zh-TW" sz="2400" b="1" dirty="0">
                <a:latin typeface="標楷體" pitchFamily="65" charset="-120"/>
                <a:ea typeface="標楷體" pitchFamily="65" charset="-120"/>
              </a:rPr>
              <a:t>》</a:t>
            </a:r>
          </a:p>
          <a:p>
            <a:pPr>
              <a:spcAft>
                <a:spcPts val="600"/>
              </a:spcAft>
            </a:pPr>
            <a:r>
              <a:rPr lang="zh-TW" altLang="zh-TW" b="1" dirty="0">
                <a:solidFill>
                  <a:schemeClr val="bg1"/>
                </a:solidFill>
                <a:latin typeface="標楷體" pitchFamily="65" charset="-120"/>
                <a:ea typeface="標楷體" pitchFamily="65" charset="-120"/>
              </a:rPr>
              <a:t>國內外博碩士</a:t>
            </a:r>
            <a:r>
              <a:rPr lang="zh-TW" altLang="zh-TW" b="1" dirty="0" smtClean="0">
                <a:solidFill>
                  <a:schemeClr val="bg1"/>
                </a:solidFill>
                <a:latin typeface="標楷體" pitchFamily="65" charset="-120"/>
                <a:ea typeface="標楷體" pitchFamily="65" charset="-120"/>
              </a:rPr>
              <a:t>論文</a:t>
            </a:r>
            <a:endParaRPr lang="en-US" altLang="zh-TW" b="1" dirty="0" smtClean="0">
              <a:solidFill>
                <a:schemeClr val="bg1"/>
              </a:solidFill>
              <a:latin typeface="標楷體" pitchFamily="65" charset="-120"/>
              <a:ea typeface="標楷體" pitchFamily="65" charset="-120"/>
            </a:endParaRPr>
          </a:p>
          <a:p>
            <a:pPr marL="0" indent="0">
              <a:spcBef>
                <a:spcPts val="0"/>
              </a:spcBef>
              <a:buNone/>
            </a:pPr>
            <a:r>
              <a:rPr lang="zh-TW" altLang="en-US" sz="2400" dirty="0">
                <a:latin typeface="標楷體" pitchFamily="65" charset="-120"/>
                <a:ea typeface="標楷體" pitchFamily="65" charset="-120"/>
              </a:rPr>
              <a:t>  </a:t>
            </a:r>
            <a:r>
              <a:rPr lang="zh-TW" altLang="en-US" sz="2400" b="1" dirty="0">
                <a:latin typeface="標楷體" pitchFamily="65" charset="-120"/>
                <a:ea typeface="標楷體" pitchFamily="65" charset="-120"/>
              </a:rPr>
              <a:t>例如：</a:t>
            </a:r>
            <a:r>
              <a:rPr lang="zh-TW" altLang="zh-TW" sz="2400" b="1" dirty="0">
                <a:latin typeface="標楷體" pitchFamily="65" charset="-120"/>
                <a:ea typeface="標楷體" pitchFamily="65" charset="-120"/>
              </a:rPr>
              <a:t>陳育正</a:t>
            </a:r>
            <a:r>
              <a:rPr lang="en-US" altLang="zh-TW" sz="2400" b="1" dirty="0">
                <a:latin typeface="標楷體" pitchFamily="65" charset="-120"/>
                <a:ea typeface="標楷體" pitchFamily="65" charset="-120"/>
              </a:rPr>
              <a:t>(2010)</a:t>
            </a:r>
            <a:r>
              <a:rPr lang="zh-TW" altLang="zh-TW" sz="2400" b="1" dirty="0">
                <a:latin typeface="標楷體" pitchFamily="65" charset="-120"/>
                <a:ea typeface="標楷體" pitchFamily="65" charset="-120"/>
              </a:rPr>
              <a:t>，</a:t>
            </a:r>
            <a:r>
              <a:rPr lang="zh-TW" altLang="zh-TW" sz="2400" b="1" spc="-150" dirty="0">
                <a:latin typeface="標楷體" pitchFamily="65" charset="-120"/>
                <a:ea typeface="標楷體" pitchFamily="65" charset="-120"/>
              </a:rPr>
              <a:t>地方文化產業協力治理之分析－</a:t>
            </a:r>
            <a:endParaRPr lang="en-US" altLang="zh-TW" sz="2400" b="1" spc="-150" dirty="0">
              <a:latin typeface="標楷體" pitchFamily="65" charset="-120"/>
              <a:ea typeface="標楷體" pitchFamily="65" charset="-120"/>
            </a:endParaRPr>
          </a:p>
          <a:p>
            <a:pPr marL="0" indent="0">
              <a:spcBef>
                <a:spcPts val="0"/>
              </a:spcBef>
              <a:buNone/>
            </a:pPr>
            <a:r>
              <a:rPr lang="zh-TW" altLang="en-US" sz="2400" b="1" spc="-150" dirty="0">
                <a:latin typeface="標楷體" pitchFamily="65" charset="-120"/>
                <a:ea typeface="標楷體" pitchFamily="65" charset="-120"/>
              </a:rPr>
              <a:t>                         </a:t>
            </a:r>
            <a:r>
              <a:rPr lang="zh-TW" altLang="zh-TW" sz="2400" b="1" spc="-150" dirty="0">
                <a:latin typeface="標楷體" pitchFamily="65" charset="-120"/>
                <a:ea typeface="標楷體" pitchFamily="65" charset="-120"/>
              </a:rPr>
              <a:t>以三峽藍染文化產業為例</a:t>
            </a:r>
            <a:endParaRPr lang="en-US" altLang="zh-TW" sz="2400" b="1" spc="-150" dirty="0">
              <a:latin typeface="標楷體" pitchFamily="65" charset="-120"/>
              <a:ea typeface="標楷體" pitchFamily="65" charset="-120"/>
            </a:endParaRPr>
          </a:p>
          <a:p>
            <a:pPr marL="0" indent="0">
              <a:spcAft>
                <a:spcPts val="600"/>
              </a:spcAft>
              <a:buNone/>
            </a:pPr>
            <a:r>
              <a:rPr lang="zh-TW" altLang="en-US" sz="2400" b="1" dirty="0">
                <a:latin typeface="標楷體" pitchFamily="65" charset="-120"/>
                <a:ea typeface="標楷體" pitchFamily="65" charset="-120"/>
              </a:rPr>
              <a:t>        </a:t>
            </a:r>
            <a:r>
              <a:rPr lang="zh-TW" altLang="zh-TW" sz="2400" b="1" dirty="0">
                <a:latin typeface="標楷體" pitchFamily="65" charset="-120"/>
                <a:ea typeface="標楷體" pitchFamily="65" charset="-120"/>
              </a:rPr>
              <a:t>林炯任</a:t>
            </a:r>
            <a:r>
              <a:rPr lang="en-US" altLang="zh-TW" sz="2400" b="1" dirty="0">
                <a:latin typeface="標楷體" pitchFamily="65" charset="-120"/>
                <a:ea typeface="標楷體" pitchFamily="65" charset="-120"/>
              </a:rPr>
              <a:t>(2008)</a:t>
            </a:r>
            <a:r>
              <a:rPr lang="zh-TW" altLang="zh-TW" sz="2400" b="1" dirty="0">
                <a:latin typeface="標楷體" pitchFamily="65" charset="-120"/>
                <a:ea typeface="標楷體" pitchFamily="65" charset="-120"/>
              </a:rPr>
              <a:t>，三峽藍染業的發展與蛻變</a:t>
            </a:r>
            <a:endParaRPr lang="en-US" altLang="zh-TW" sz="2400" b="1" dirty="0">
              <a:latin typeface="標楷體" pitchFamily="65" charset="-120"/>
              <a:ea typeface="標楷體" pitchFamily="65" charset="-120"/>
            </a:endParaRPr>
          </a:p>
          <a:p>
            <a:pPr>
              <a:spcAft>
                <a:spcPts val="600"/>
              </a:spcAft>
            </a:pPr>
            <a:r>
              <a:rPr lang="zh-TW" altLang="zh-TW" b="1" dirty="0">
                <a:solidFill>
                  <a:schemeClr val="bg1"/>
                </a:solidFill>
                <a:latin typeface="標楷體" pitchFamily="65" charset="-120"/>
                <a:ea typeface="標楷體" pitchFamily="65" charset="-120"/>
              </a:rPr>
              <a:t>政府或業界出版</a:t>
            </a:r>
            <a:r>
              <a:rPr lang="zh-TW" altLang="zh-TW" b="1" dirty="0" smtClean="0">
                <a:solidFill>
                  <a:schemeClr val="bg1"/>
                </a:solidFill>
                <a:latin typeface="標楷體" pitchFamily="65" charset="-120"/>
                <a:ea typeface="標楷體" pitchFamily="65" charset="-120"/>
              </a:rPr>
              <a:t>品</a:t>
            </a:r>
            <a:endParaRPr lang="en-US" altLang="zh-TW" b="1" dirty="0" smtClean="0">
              <a:solidFill>
                <a:schemeClr val="bg1"/>
              </a:solidFill>
              <a:latin typeface="標楷體" pitchFamily="65" charset="-120"/>
              <a:ea typeface="標楷體" pitchFamily="65" charset="-120"/>
            </a:endParaRPr>
          </a:p>
          <a:p>
            <a:pPr marL="0" indent="0">
              <a:spcAft>
                <a:spcPts val="600"/>
              </a:spcAft>
              <a:buNone/>
            </a:pPr>
            <a:r>
              <a:rPr lang="zh-TW" altLang="en-US" sz="2400" dirty="0">
                <a:latin typeface="標楷體" pitchFamily="65" charset="-120"/>
                <a:ea typeface="標楷體" pitchFamily="65" charset="-120"/>
              </a:rPr>
              <a:t>  </a:t>
            </a:r>
            <a:r>
              <a:rPr lang="zh-TW" altLang="en-US" sz="2400" b="1" dirty="0">
                <a:latin typeface="標楷體" pitchFamily="65" charset="-120"/>
                <a:ea typeface="標楷體" pitchFamily="65" charset="-120"/>
              </a:rPr>
              <a:t>例如：國立台灣工藝研究所多角化社區工藝扶植計畫</a:t>
            </a:r>
            <a:endParaRPr lang="en-US" altLang="zh-TW" sz="2400" b="1" dirty="0">
              <a:latin typeface="標楷體" pitchFamily="65" charset="-120"/>
              <a:ea typeface="標楷體" pitchFamily="65" charset="-120"/>
            </a:endParaRPr>
          </a:p>
          <a:p>
            <a:pPr>
              <a:spcAft>
                <a:spcPts val="600"/>
              </a:spcAft>
            </a:pPr>
            <a:r>
              <a:rPr lang="zh-TW" altLang="zh-TW" b="1" dirty="0">
                <a:solidFill>
                  <a:schemeClr val="bg1"/>
                </a:solidFill>
                <a:latin typeface="標楷體" pitchFamily="65" charset="-120"/>
                <a:ea typeface="標楷體" pitchFamily="65" charset="-120"/>
              </a:rPr>
              <a:t>其他</a:t>
            </a:r>
            <a:endParaRPr lang="en-US" altLang="zh-TW" b="1" dirty="0" smtClean="0">
              <a:solidFill>
                <a:schemeClr val="bg1"/>
              </a:solidFill>
              <a:latin typeface="標楷體" pitchFamily="65" charset="-120"/>
              <a:ea typeface="標楷體" pitchFamily="65" charset="-120"/>
            </a:endParaRPr>
          </a:p>
          <a:p>
            <a:pPr marL="0" indent="0">
              <a:spcAft>
                <a:spcPts val="600"/>
              </a:spcAft>
              <a:buNone/>
            </a:pPr>
            <a:r>
              <a:rPr lang="zh-TW" altLang="en-US" sz="2400" dirty="0">
                <a:latin typeface="標楷體" pitchFamily="65" charset="-120"/>
                <a:ea typeface="標楷體" pitchFamily="65" charset="-120"/>
              </a:rPr>
              <a:t>  </a:t>
            </a:r>
            <a:r>
              <a:rPr lang="zh-TW" altLang="en-US" sz="2400" b="1" dirty="0">
                <a:latin typeface="標楷體" pitchFamily="65" charset="-120"/>
                <a:ea typeface="標楷體" pitchFamily="65" charset="-120"/>
              </a:rPr>
              <a:t>例如：敘事設計資訊中心網頁、</a:t>
            </a:r>
            <a:endParaRPr lang="en-US" altLang="zh-TW" sz="2400" b="1" dirty="0">
              <a:latin typeface="標楷體" pitchFamily="65" charset="-120"/>
              <a:ea typeface="標楷體" pitchFamily="65" charset="-120"/>
            </a:endParaRPr>
          </a:p>
          <a:p>
            <a:pPr marL="0" indent="0">
              <a:spcAft>
                <a:spcPts val="600"/>
              </a:spcAft>
              <a:buNone/>
            </a:pPr>
            <a:r>
              <a:rPr lang="zh-TW" altLang="en-US" sz="2400" b="1" dirty="0">
                <a:latin typeface="標楷體" pitchFamily="65" charset="-120"/>
                <a:ea typeface="標楷體" pitchFamily="65" charset="-120"/>
              </a:rPr>
              <a:t>        文化部</a:t>
            </a:r>
            <a:r>
              <a:rPr lang="en-US" altLang="zh-TW" sz="2400" b="1" dirty="0">
                <a:latin typeface="標楷體" pitchFamily="65" charset="-120"/>
                <a:ea typeface="標楷體" pitchFamily="65" charset="-120"/>
              </a:rPr>
              <a:t>-</a:t>
            </a:r>
            <a:r>
              <a:rPr lang="zh-TW" altLang="en-US" sz="2400" b="1" dirty="0">
                <a:latin typeface="標楷體" pitchFamily="65" charset="-120"/>
                <a:ea typeface="標楷體" pitchFamily="65" charset="-120"/>
              </a:rPr>
              <a:t>文化創意產業推動服務網</a:t>
            </a:r>
            <a:endParaRPr lang="en-US" altLang="zh-TW" sz="2400" b="1" dirty="0">
              <a:latin typeface="標楷體" pitchFamily="65" charset="-120"/>
              <a:ea typeface="標楷體" pitchFamily="65" charset="-120"/>
            </a:endParaRPr>
          </a:p>
          <a:p>
            <a:pPr marL="0" indent="0">
              <a:buNone/>
            </a:pPr>
            <a:endParaRPr lang="zh-TW" altLang="en-US" dirty="0">
              <a:latin typeface="標楷體" pitchFamily="65" charset="-120"/>
              <a:ea typeface="標楷體" pitchFamily="65" charset="-120"/>
            </a:endParaRPr>
          </a:p>
        </p:txBody>
      </p:sp>
    </p:spTree>
    <p:extLst>
      <p:ext uri="{BB962C8B-B14F-4D97-AF65-F5344CB8AC3E}">
        <p14:creationId xmlns:p14="http://schemas.microsoft.com/office/powerpoint/2010/main" val="3669637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extLst>
              <p:ext uri="{D42A27DB-BD31-4B8C-83A1-F6EECF244321}">
                <p14:modId xmlns:p14="http://schemas.microsoft.com/office/powerpoint/2010/main" val="730031095"/>
              </p:ext>
            </p:extLst>
          </p:nvPr>
        </p:nvGraphicFramePr>
        <p:xfrm>
          <a:off x="171450" y="102059"/>
          <a:ext cx="8892480" cy="6624449"/>
        </p:xfrm>
        <a:graphic>
          <a:graphicData uri="http://schemas.openxmlformats.org/drawingml/2006/table">
            <a:tbl>
              <a:tblPr firstRow="1" bandCol="1">
                <a:tableStyleId>{9DCAF9ED-07DC-4A11-8D7F-57B35C25682E}</a:tableStyleId>
              </a:tblPr>
              <a:tblGrid>
                <a:gridCol w="3949452"/>
                <a:gridCol w="758180"/>
                <a:gridCol w="4184848"/>
              </a:tblGrid>
              <a:tr h="331837">
                <a:tc>
                  <a:txBody>
                    <a:bodyPr/>
                    <a:lstStyle/>
                    <a:p>
                      <a:pPr algn="ctr">
                        <a:spcAft>
                          <a:spcPts val="0"/>
                        </a:spcAft>
                      </a:pPr>
                      <a:r>
                        <a:rPr lang="zh-TW" sz="1600" u="none" kern="100" dirty="0">
                          <a:effectLst/>
                        </a:rPr>
                        <a:t>資</a:t>
                      </a:r>
                      <a:r>
                        <a:rPr lang="en-US" sz="1600" u="none" kern="100" dirty="0">
                          <a:effectLst/>
                        </a:rPr>
                        <a:t>  </a:t>
                      </a:r>
                      <a:r>
                        <a:rPr lang="zh-TW" sz="1600" u="none" kern="100" dirty="0">
                          <a:effectLst/>
                        </a:rPr>
                        <a:t>料</a:t>
                      </a:r>
                      <a:r>
                        <a:rPr lang="en-US" sz="1600" u="none" kern="100" dirty="0">
                          <a:effectLst/>
                        </a:rPr>
                        <a:t>  </a:t>
                      </a:r>
                      <a:r>
                        <a:rPr lang="zh-TW" sz="1600" u="none" kern="100" dirty="0">
                          <a:effectLst/>
                        </a:rPr>
                        <a:t>名</a:t>
                      </a:r>
                      <a:r>
                        <a:rPr lang="en-US" sz="1600" u="none" kern="100" dirty="0">
                          <a:effectLst/>
                        </a:rPr>
                        <a:t>  </a:t>
                      </a:r>
                      <a:r>
                        <a:rPr lang="zh-TW" sz="1600" u="none" kern="100" dirty="0">
                          <a:effectLst/>
                        </a:rPr>
                        <a:t>稱</a:t>
                      </a:r>
                      <a:endParaRPr lang="zh-TW" sz="1600" b="1" u="none" kern="100" dirty="0">
                        <a:solidFill>
                          <a:schemeClr val="tx1"/>
                        </a:solidFill>
                        <a:effectLst/>
                        <a:latin typeface="標楷體" pitchFamily="65" charset="-120"/>
                        <a:ea typeface="標楷體" pitchFamily="65" charset="-120"/>
                      </a:endParaRPr>
                    </a:p>
                  </a:txBody>
                  <a:tcPr marL="17780" marR="17780" marT="0" marB="0"/>
                </a:tc>
                <a:tc>
                  <a:txBody>
                    <a:bodyPr/>
                    <a:lstStyle/>
                    <a:p>
                      <a:pPr algn="ctr">
                        <a:spcAft>
                          <a:spcPts val="0"/>
                        </a:spcAft>
                      </a:pPr>
                      <a:r>
                        <a:rPr lang="zh-TW" sz="1600" u="none" kern="100" dirty="0">
                          <a:effectLst/>
                        </a:rPr>
                        <a:t>版</a:t>
                      </a:r>
                      <a:r>
                        <a:rPr lang="en-US" sz="1600" u="none" kern="100" dirty="0">
                          <a:effectLst/>
                        </a:rPr>
                        <a:t>  </a:t>
                      </a:r>
                      <a:r>
                        <a:rPr lang="zh-TW" sz="1600" u="none" kern="100" dirty="0">
                          <a:effectLst/>
                        </a:rPr>
                        <a:t>次</a:t>
                      </a:r>
                      <a:endParaRPr lang="zh-TW" sz="1600" b="1" u="none" kern="100" dirty="0">
                        <a:solidFill>
                          <a:schemeClr val="tx1"/>
                        </a:solidFill>
                        <a:effectLst/>
                        <a:latin typeface="標楷體" pitchFamily="65" charset="-120"/>
                        <a:ea typeface="標楷體" pitchFamily="65" charset="-120"/>
                      </a:endParaRPr>
                    </a:p>
                  </a:txBody>
                  <a:tcPr marL="17780" marR="17780" marT="0" marB="0"/>
                </a:tc>
                <a:tc>
                  <a:txBody>
                    <a:bodyPr/>
                    <a:lstStyle/>
                    <a:p>
                      <a:pPr algn="ctr">
                        <a:spcAft>
                          <a:spcPts val="0"/>
                        </a:spcAft>
                      </a:pPr>
                      <a:r>
                        <a:rPr lang="zh-TW" sz="1600" u="none" kern="100" dirty="0">
                          <a:effectLst/>
                        </a:rPr>
                        <a:t>資 料 製 作 及 提 供 單 位</a:t>
                      </a:r>
                      <a:endParaRPr lang="zh-TW" sz="1600" b="1" u="none" kern="100" dirty="0">
                        <a:solidFill>
                          <a:schemeClr val="tx1"/>
                        </a:solidFill>
                        <a:effectLst/>
                        <a:latin typeface="標楷體" pitchFamily="65" charset="-120"/>
                        <a:ea typeface="標楷體" pitchFamily="65" charset="-120"/>
                      </a:endParaRPr>
                    </a:p>
                  </a:txBody>
                  <a:tcPr marL="17780" marR="17780" marT="0" marB="0"/>
                </a:tc>
              </a:tr>
              <a:tr h="393289">
                <a:tc>
                  <a:txBody>
                    <a:bodyPr/>
                    <a:lstStyle/>
                    <a:p>
                      <a:pPr algn="just">
                        <a:spcAft>
                          <a:spcPts val="0"/>
                        </a:spcAft>
                      </a:pPr>
                      <a:r>
                        <a:rPr lang="zh-TW" sz="1400" b="1" u="none" kern="0" dirty="0" smtClean="0">
                          <a:effectLst/>
                        </a:rPr>
                        <a:t>「三峽藍，染三峽」</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2009</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0">
                          <a:effectLst/>
                        </a:rPr>
                        <a:t>國立台灣工藝研究所多角化社區工藝扶植計畫</a:t>
                      </a:r>
                      <a:endParaRPr lang="zh-TW" sz="1400" b="1" u="none" kern="100">
                        <a:solidFill>
                          <a:schemeClr val="tx1"/>
                        </a:solidFill>
                        <a:effectLst/>
                        <a:latin typeface="標楷體" pitchFamily="65" charset="-120"/>
                        <a:ea typeface="標楷體" pitchFamily="65" charset="-120"/>
                        <a:cs typeface="Calibri"/>
                      </a:endParaRPr>
                    </a:p>
                  </a:txBody>
                  <a:tcPr marL="17780" marR="17780" marT="0" marB="0"/>
                </a:tc>
              </a:tr>
              <a:tr h="491610">
                <a:tc>
                  <a:txBody>
                    <a:bodyPr/>
                    <a:lstStyle/>
                    <a:p>
                      <a:pPr algn="just">
                        <a:spcAft>
                          <a:spcPts val="0"/>
                        </a:spcAft>
                      </a:pPr>
                      <a:r>
                        <a:rPr lang="zh-TW" sz="1400" b="1" u="none" kern="0" dirty="0">
                          <a:effectLst/>
                        </a:rPr>
                        <a:t>「穿越古今尋藍染--細說三峽藍染文化產業的崛起」</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2008</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0" dirty="0">
                          <a:effectLst/>
                        </a:rPr>
                        <a:t>北縣文化</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393289">
                <a:tc>
                  <a:txBody>
                    <a:bodyPr/>
                    <a:lstStyle/>
                    <a:p>
                      <a:pPr algn="just">
                        <a:spcAft>
                          <a:spcPts val="0"/>
                        </a:spcAft>
                      </a:pPr>
                      <a:r>
                        <a:rPr lang="zh-TW" sz="1400" b="1" u="none" kern="0" dirty="0" smtClean="0">
                          <a:effectLst/>
                        </a:rPr>
                        <a:t>「</a:t>
                      </a:r>
                      <a:r>
                        <a:rPr lang="en-US" sz="1400" b="1" u="none" kern="0" dirty="0" smtClean="0">
                          <a:effectLst/>
                        </a:rPr>
                        <a:t>當我們同在一起</a:t>
                      </a:r>
                      <a:r>
                        <a:rPr lang="en-US" sz="1400" b="1" u="none" kern="0" dirty="0">
                          <a:effectLst/>
                        </a:rPr>
                        <a:t>－藍染美學社群的建構</a:t>
                      </a:r>
                      <a:r>
                        <a:rPr lang="zh-TW" sz="1400" b="1" u="none" kern="0" dirty="0">
                          <a:effectLst/>
                        </a:rPr>
                        <a:t>」</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2005</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en-US" sz="1400" b="1" u="none" kern="0" dirty="0" err="1" smtClean="0">
                          <a:effectLst/>
                        </a:rPr>
                        <a:t>北縣</a:t>
                      </a:r>
                      <a:r>
                        <a:rPr lang="zh-TW" altLang="en-US" sz="1400" b="1" u="none" kern="0" dirty="0" smtClean="0">
                          <a:effectLst/>
                        </a:rPr>
                        <a:t>文化</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491610">
                <a:tc>
                  <a:txBody>
                    <a:bodyPr/>
                    <a:lstStyle/>
                    <a:p>
                      <a:pPr algn="just">
                        <a:spcAft>
                          <a:spcPts val="0"/>
                        </a:spcAft>
                      </a:pPr>
                      <a:r>
                        <a:rPr lang="zh-TW" sz="1400" b="1" u="none" kern="0" dirty="0">
                          <a:effectLst/>
                        </a:rPr>
                        <a:t>「</a:t>
                      </a:r>
                      <a:r>
                        <a:rPr lang="en-US" sz="1400" b="1" u="none" kern="0" dirty="0" err="1">
                          <a:effectLst/>
                        </a:rPr>
                        <a:t>藍在三峽染三峽：啟動社區學習．營造三峽藍染</a:t>
                      </a:r>
                      <a:r>
                        <a:rPr lang="zh-TW" sz="1400" b="1" u="none" kern="0" dirty="0">
                          <a:effectLst/>
                        </a:rPr>
                        <a:t>」</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2004</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0" dirty="0">
                          <a:effectLst/>
                        </a:rPr>
                        <a:t>文化視窗</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491610">
                <a:tc>
                  <a:txBody>
                    <a:bodyPr/>
                    <a:lstStyle/>
                    <a:p>
                      <a:pPr algn="just">
                        <a:spcAft>
                          <a:spcPts val="0"/>
                        </a:spcAft>
                      </a:pPr>
                      <a:r>
                        <a:rPr lang="zh-TW" sz="1400" b="1" u="none" kern="0" dirty="0">
                          <a:effectLst/>
                        </a:rPr>
                        <a:t>「</a:t>
                      </a:r>
                      <a:r>
                        <a:rPr lang="en-US" sz="1400" b="1" u="none" kern="0" dirty="0" err="1">
                          <a:effectLst/>
                        </a:rPr>
                        <a:t>鳶山下的染坊：清代三峽藍染業發展因素探討</a:t>
                      </a:r>
                      <a:r>
                        <a:rPr lang="zh-TW" sz="1400" b="1" u="none" kern="0" dirty="0">
                          <a:effectLst/>
                        </a:rPr>
                        <a:t>」</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a:effectLst/>
                        </a:rPr>
                        <a:t>2004</a:t>
                      </a:r>
                      <a:r>
                        <a:rPr lang="zh-TW" sz="1400" b="1" u="none" kern="100">
                          <a:effectLst/>
                        </a:rPr>
                        <a:t>年</a:t>
                      </a:r>
                      <a:endParaRPr lang="zh-TW" sz="1400" b="1" u="none" kern="10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0" dirty="0">
                          <a:effectLst/>
                        </a:rPr>
                        <a:t>臺灣民俗藝術彙刊</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294966">
                <a:tc>
                  <a:txBody>
                    <a:bodyPr/>
                    <a:lstStyle/>
                    <a:p>
                      <a:pPr algn="just">
                        <a:spcAft>
                          <a:spcPts val="0"/>
                        </a:spcAft>
                      </a:pPr>
                      <a:r>
                        <a:rPr lang="zh-TW" sz="1400" b="1" u="none" kern="0" dirty="0">
                          <a:effectLst/>
                        </a:rPr>
                        <a:t>染布圖說</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a:effectLst/>
                        </a:rPr>
                        <a:t>2010</a:t>
                      </a:r>
                      <a:r>
                        <a:rPr lang="zh-TW" sz="1400" b="1" u="none" kern="100">
                          <a:effectLst/>
                        </a:rPr>
                        <a:t>年</a:t>
                      </a:r>
                      <a:endParaRPr lang="zh-TW" sz="1400" b="1" u="none" kern="10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0" dirty="0">
                          <a:effectLst/>
                        </a:rPr>
                        <a:t>新北市三角湧文化協進會</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393289">
                <a:tc>
                  <a:txBody>
                    <a:bodyPr/>
                    <a:lstStyle/>
                    <a:p>
                      <a:pPr algn="just">
                        <a:spcAft>
                          <a:spcPts val="0"/>
                        </a:spcAft>
                      </a:pPr>
                      <a:r>
                        <a:rPr lang="zh-TW" sz="1400" b="1" u="none" kern="100" dirty="0">
                          <a:effectLst/>
                        </a:rPr>
                        <a:t>文化創意服務業發展綱領及行動方案</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2003</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100" dirty="0">
                          <a:effectLst/>
                        </a:rPr>
                        <a:t>行政院經濟建設委員會等編著</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688254">
                <a:tc>
                  <a:txBody>
                    <a:bodyPr/>
                    <a:lstStyle/>
                    <a:p>
                      <a:pPr algn="just">
                        <a:spcAft>
                          <a:spcPts val="0"/>
                        </a:spcAft>
                      </a:pPr>
                      <a:r>
                        <a:rPr lang="zh-TW" sz="1400" b="1" u="none" kern="0" dirty="0">
                          <a:effectLst/>
                        </a:rPr>
                        <a:t>「</a:t>
                      </a:r>
                      <a:r>
                        <a:rPr lang="en-US" sz="1400" b="1" u="none" kern="0" dirty="0" err="1">
                          <a:effectLst/>
                        </a:rPr>
                        <a:t>藍染可以不只是藍染－從產品設計觀點探討藍染應用於生活用品設計的可能性</a:t>
                      </a:r>
                      <a:r>
                        <a:rPr lang="zh-TW" sz="1400" b="1" u="none" kern="0" dirty="0">
                          <a:effectLst/>
                        </a:rPr>
                        <a:t>」</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2009</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en-US" sz="1400" b="1" u="none" kern="0" dirty="0" err="1">
                          <a:effectLst/>
                        </a:rPr>
                        <a:t>臺灣工藝</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393289">
                <a:tc>
                  <a:txBody>
                    <a:bodyPr/>
                    <a:lstStyle/>
                    <a:p>
                      <a:pPr algn="just">
                        <a:spcAft>
                          <a:spcPts val="0"/>
                        </a:spcAft>
                      </a:pPr>
                      <a:r>
                        <a:rPr lang="zh-TW" sz="1400" b="1" u="none" kern="100" dirty="0">
                          <a:effectLst/>
                        </a:rPr>
                        <a:t>「</a:t>
                      </a:r>
                      <a:r>
                        <a:rPr lang="en-US" sz="1400" b="1" u="none" kern="100" dirty="0">
                          <a:effectLst/>
                        </a:rPr>
                        <a:t>1990</a:t>
                      </a:r>
                      <a:r>
                        <a:rPr lang="en-US" sz="1400" b="1" u="none" kern="100" dirty="0" smtClean="0">
                          <a:effectLst/>
                        </a:rPr>
                        <a:t>年代以降振興三峽藍染文化的社區運動</a:t>
                      </a:r>
                      <a:r>
                        <a:rPr lang="zh-TW" sz="1400" b="1" u="none" kern="100" dirty="0" smtClean="0">
                          <a:effectLst/>
                        </a:rPr>
                        <a:t>」</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2009</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0" dirty="0">
                          <a:effectLst/>
                        </a:rPr>
                        <a:t>臺灣民俗藝術彙刊</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294966">
                <a:tc>
                  <a:txBody>
                    <a:bodyPr/>
                    <a:lstStyle/>
                    <a:p>
                      <a:pPr algn="just">
                        <a:spcAft>
                          <a:spcPts val="0"/>
                        </a:spcAft>
                      </a:pPr>
                      <a:r>
                        <a:rPr lang="zh-TW" sz="1400" b="1" u="none" kern="100">
                          <a:effectLst/>
                        </a:rPr>
                        <a:t>「文化創意產業之規劃與推動」</a:t>
                      </a:r>
                      <a:endParaRPr lang="zh-TW" sz="1400" b="1" u="none" kern="10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2003</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100" dirty="0">
                          <a:effectLst/>
                        </a:rPr>
                        <a:t>研考雙月刊</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294966">
                <a:tc>
                  <a:txBody>
                    <a:bodyPr/>
                    <a:lstStyle/>
                    <a:p>
                      <a:pPr algn="just">
                        <a:spcAft>
                          <a:spcPts val="0"/>
                        </a:spcAft>
                      </a:pPr>
                      <a:r>
                        <a:rPr lang="zh-TW" sz="1400" b="1" u="none" kern="100" dirty="0">
                          <a:effectLst/>
                        </a:rPr>
                        <a:t>「臺灣藍染工藝產業的回顧與重現」</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2010</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100" dirty="0">
                          <a:effectLst/>
                        </a:rPr>
                        <a:t>臺灣文獻</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491610">
                <a:tc>
                  <a:txBody>
                    <a:bodyPr/>
                    <a:lstStyle/>
                    <a:p>
                      <a:pPr algn="just">
                        <a:spcAft>
                          <a:spcPts val="0"/>
                        </a:spcAft>
                      </a:pPr>
                      <a:r>
                        <a:rPr lang="zh-TW" sz="1400" b="1" u="none" kern="100" dirty="0">
                          <a:effectLst/>
                        </a:rPr>
                        <a:t>地方文化產業協力治理之分析－以三峽藍染文化產業為例</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a:effectLst/>
                        </a:rPr>
                        <a:t>2010</a:t>
                      </a:r>
                      <a:r>
                        <a:rPr lang="zh-TW" sz="1400" b="1" u="none" kern="100">
                          <a:effectLst/>
                        </a:rPr>
                        <a:t>年</a:t>
                      </a:r>
                      <a:endParaRPr lang="zh-TW" sz="1400" b="1" u="none" kern="10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100" dirty="0" smtClean="0">
                          <a:effectLst/>
                        </a:rPr>
                        <a:t>國立</a:t>
                      </a:r>
                      <a:r>
                        <a:rPr lang="zh-TW" altLang="en-US" sz="1400" b="1" u="none" kern="100" dirty="0" smtClean="0">
                          <a:effectLst/>
                        </a:rPr>
                        <a:t>台灣大學政治研究所</a:t>
                      </a:r>
                      <a:r>
                        <a:rPr lang="zh-TW" sz="1400" b="1" u="none" kern="100" dirty="0" smtClean="0">
                          <a:effectLst/>
                        </a:rPr>
                        <a:t>碩士</a:t>
                      </a:r>
                      <a:r>
                        <a:rPr lang="zh-TW" sz="1400" b="1" u="none" kern="100" dirty="0">
                          <a:effectLst/>
                        </a:rPr>
                        <a:t>論文</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294966">
                <a:tc>
                  <a:txBody>
                    <a:bodyPr/>
                    <a:lstStyle/>
                    <a:p>
                      <a:pPr algn="just">
                        <a:spcAft>
                          <a:spcPts val="0"/>
                        </a:spcAft>
                      </a:pPr>
                      <a:r>
                        <a:rPr lang="zh-TW" sz="1400" b="1" u="none" kern="0" dirty="0">
                          <a:effectLst/>
                        </a:rPr>
                        <a:t>三峽藍染業的發展與蛻變</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a:effectLst/>
                        </a:rPr>
                        <a:t>2008</a:t>
                      </a:r>
                      <a:r>
                        <a:rPr lang="zh-TW" sz="1400" b="1" u="none" kern="100">
                          <a:effectLst/>
                        </a:rPr>
                        <a:t>年</a:t>
                      </a:r>
                      <a:endParaRPr lang="zh-TW" sz="1400" b="1" u="none" kern="10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en-US" sz="1400" b="1" u="none" kern="100" dirty="0" err="1" smtClean="0">
                          <a:effectLst/>
                        </a:rPr>
                        <a:t>國立台北大學民俗藝術研究所</a:t>
                      </a:r>
                      <a:r>
                        <a:rPr lang="zh-TW" sz="1400" b="1" u="none" kern="0" dirty="0" smtClean="0">
                          <a:effectLst/>
                        </a:rPr>
                        <a:t>碩士論文</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589932">
                <a:tc>
                  <a:txBody>
                    <a:bodyPr/>
                    <a:lstStyle/>
                    <a:p>
                      <a:pPr algn="just">
                        <a:spcAft>
                          <a:spcPts val="0"/>
                        </a:spcAft>
                      </a:pPr>
                      <a:r>
                        <a:rPr lang="zh-TW" sz="1400" b="1" u="none" kern="0" dirty="0">
                          <a:effectLst/>
                        </a:rPr>
                        <a:t>「臺灣之過去與現在」</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2000-2011</a:t>
                      </a:r>
                      <a:r>
                        <a:rPr lang="zh-TW" sz="1400" b="1" u="none" kern="100" dirty="0">
                          <a:effectLst/>
                        </a:rPr>
                        <a:t>年</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0" dirty="0">
                          <a:effectLst/>
                        </a:rPr>
                        <a:t>台灣研究叢刊</a:t>
                      </a:r>
                      <a:r>
                        <a:rPr lang="en-US" sz="1400" b="1" u="none" kern="0" dirty="0">
                          <a:effectLst/>
                        </a:rPr>
                        <a:t>(</a:t>
                      </a:r>
                      <a:r>
                        <a:rPr lang="zh-TW" sz="1400" b="1" u="none" kern="0" dirty="0">
                          <a:effectLst/>
                        </a:rPr>
                        <a:t>台銀經濟研究室</a:t>
                      </a:r>
                      <a:r>
                        <a:rPr lang="en-US" sz="1400" b="1" u="none" kern="0" dirty="0">
                          <a:effectLst/>
                        </a:rPr>
                        <a:t>)</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r h="294966">
                <a:tc>
                  <a:txBody>
                    <a:bodyPr/>
                    <a:lstStyle/>
                    <a:p>
                      <a:pPr algn="just">
                        <a:spcAft>
                          <a:spcPts val="0"/>
                        </a:spcAft>
                      </a:pPr>
                      <a:r>
                        <a:rPr lang="zh-TW" sz="1400" b="1" u="none" kern="0" dirty="0">
                          <a:effectLst/>
                        </a:rPr>
                        <a:t>「文化創意產業之展望」</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ctr">
                        <a:spcAft>
                          <a:spcPts val="0"/>
                        </a:spcAft>
                      </a:pPr>
                      <a:r>
                        <a:rPr lang="en-US" sz="1400" b="1" u="none" kern="100" dirty="0">
                          <a:effectLst/>
                        </a:rPr>
                        <a:t> </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c>
                  <a:txBody>
                    <a:bodyPr/>
                    <a:lstStyle/>
                    <a:p>
                      <a:pPr algn="just">
                        <a:spcAft>
                          <a:spcPts val="0"/>
                        </a:spcAft>
                      </a:pPr>
                      <a:r>
                        <a:rPr lang="zh-TW" sz="1400" b="1" u="none" kern="0" dirty="0">
                          <a:effectLst/>
                        </a:rPr>
                        <a:t>文化部</a:t>
                      </a:r>
                      <a:r>
                        <a:rPr lang="en-US" sz="1400" b="1" u="none" kern="0" dirty="0">
                          <a:effectLst/>
                        </a:rPr>
                        <a:t>-</a:t>
                      </a:r>
                      <a:r>
                        <a:rPr lang="zh-TW" sz="1400" b="1" u="none" kern="0" dirty="0">
                          <a:effectLst/>
                        </a:rPr>
                        <a:t>文化創意產業推動服務網</a:t>
                      </a:r>
                      <a:endParaRPr lang="zh-TW" sz="1400" b="1" u="none" kern="100" dirty="0">
                        <a:solidFill>
                          <a:schemeClr val="tx1"/>
                        </a:solidFill>
                        <a:effectLst/>
                        <a:latin typeface="標楷體" pitchFamily="65" charset="-120"/>
                        <a:ea typeface="標楷體" pitchFamily="65" charset="-120"/>
                        <a:cs typeface="Calibri"/>
                      </a:endParaRPr>
                    </a:p>
                  </a:txBody>
                  <a:tcPr marL="17780" marR="17780" marT="0" marB="0"/>
                </a:tc>
              </a:tr>
            </a:tbl>
          </a:graphicData>
        </a:graphic>
      </p:graphicFrame>
    </p:spTree>
    <p:extLst>
      <p:ext uri="{BB962C8B-B14F-4D97-AF65-F5344CB8AC3E}">
        <p14:creationId xmlns:p14="http://schemas.microsoft.com/office/powerpoint/2010/main" val="4760237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流程圖: 替代處理程序 5"/>
          <p:cNvSpPr/>
          <p:nvPr/>
        </p:nvSpPr>
        <p:spPr>
          <a:xfrm>
            <a:off x="661494" y="1526333"/>
            <a:ext cx="8309099" cy="648072"/>
          </a:xfrm>
          <a:prstGeom prst="flowChartAlternateProcess">
            <a:avLst/>
          </a:prstGeom>
          <a:ln w="57150"/>
        </p:spPr>
        <p:style>
          <a:lnRef idx="2">
            <a:schemeClr val="accent5"/>
          </a:lnRef>
          <a:fillRef idx="1">
            <a:schemeClr val="lt1"/>
          </a:fillRef>
          <a:effectRef idx="0">
            <a:schemeClr val="accent5"/>
          </a:effectRef>
          <a:fontRef idx="minor">
            <a:schemeClr val="dk1"/>
          </a:fontRef>
        </p:style>
        <p:txBody>
          <a:bodyPr lIns="91355" tIns="45680" rIns="91355" bIns="45680" rtlCol="0" anchor="ctr"/>
          <a:lstStyle/>
          <a:p>
            <a:pPr algn="ctr"/>
            <a:endParaRPr lang="zh-TW" altLang="en-US"/>
          </a:p>
        </p:txBody>
      </p:sp>
      <p:sp>
        <p:nvSpPr>
          <p:cNvPr id="7" name="流程圖: 替代處理程序 6"/>
          <p:cNvSpPr/>
          <p:nvPr/>
        </p:nvSpPr>
        <p:spPr>
          <a:xfrm>
            <a:off x="648174" y="2345854"/>
            <a:ext cx="8309099" cy="648072"/>
          </a:xfrm>
          <a:prstGeom prst="flowChartAlternateProcess">
            <a:avLst/>
          </a:prstGeom>
          <a:ln w="57150"/>
        </p:spPr>
        <p:style>
          <a:lnRef idx="2">
            <a:schemeClr val="accent5"/>
          </a:lnRef>
          <a:fillRef idx="1">
            <a:schemeClr val="lt1"/>
          </a:fillRef>
          <a:effectRef idx="0">
            <a:schemeClr val="accent5"/>
          </a:effectRef>
          <a:fontRef idx="minor">
            <a:schemeClr val="dk1"/>
          </a:fontRef>
        </p:style>
        <p:txBody>
          <a:bodyPr lIns="91355" tIns="45680" rIns="91355" bIns="45680" rtlCol="0" anchor="ctr"/>
          <a:lstStyle/>
          <a:p>
            <a:pPr algn="ctr"/>
            <a:endParaRPr lang="zh-TW" altLang="en-US"/>
          </a:p>
        </p:txBody>
      </p:sp>
      <p:sp>
        <p:nvSpPr>
          <p:cNvPr id="8" name="流程圖: 替代處理程序 7"/>
          <p:cNvSpPr/>
          <p:nvPr/>
        </p:nvSpPr>
        <p:spPr>
          <a:xfrm>
            <a:off x="600732" y="3272409"/>
            <a:ext cx="8309099" cy="1008112"/>
          </a:xfrm>
          <a:prstGeom prst="flowChartAlternateProcess">
            <a:avLst/>
          </a:prstGeom>
          <a:ln w="57150"/>
        </p:spPr>
        <p:style>
          <a:lnRef idx="2">
            <a:schemeClr val="accent5"/>
          </a:lnRef>
          <a:fillRef idx="1">
            <a:schemeClr val="lt1"/>
          </a:fillRef>
          <a:effectRef idx="0">
            <a:schemeClr val="accent5"/>
          </a:effectRef>
          <a:fontRef idx="minor">
            <a:schemeClr val="dk1"/>
          </a:fontRef>
        </p:style>
        <p:txBody>
          <a:bodyPr lIns="91355" tIns="45680" rIns="91355" bIns="45680" rtlCol="0" anchor="ctr"/>
          <a:lstStyle/>
          <a:p>
            <a:pPr algn="ctr"/>
            <a:endParaRPr lang="zh-TW" altLang="en-US"/>
          </a:p>
        </p:txBody>
      </p:sp>
      <p:sp>
        <p:nvSpPr>
          <p:cNvPr id="9" name="流程圖: 替代處理程序 8"/>
          <p:cNvSpPr/>
          <p:nvPr/>
        </p:nvSpPr>
        <p:spPr>
          <a:xfrm>
            <a:off x="610072" y="4557886"/>
            <a:ext cx="8309099" cy="648072"/>
          </a:xfrm>
          <a:prstGeom prst="flowChartAlternateProcess">
            <a:avLst/>
          </a:prstGeom>
          <a:ln w="57150"/>
        </p:spPr>
        <p:style>
          <a:lnRef idx="2">
            <a:schemeClr val="accent5"/>
          </a:lnRef>
          <a:fillRef idx="1">
            <a:schemeClr val="lt1"/>
          </a:fillRef>
          <a:effectRef idx="0">
            <a:schemeClr val="accent5"/>
          </a:effectRef>
          <a:fontRef idx="minor">
            <a:schemeClr val="dk1"/>
          </a:fontRef>
        </p:style>
        <p:txBody>
          <a:bodyPr lIns="91355" tIns="45680" rIns="91355" bIns="45680" rtlCol="0" anchor="ctr"/>
          <a:lstStyle/>
          <a:p>
            <a:pPr algn="ctr"/>
            <a:endParaRPr lang="zh-TW" altLang="en-US"/>
          </a:p>
        </p:txBody>
      </p:sp>
      <p:sp>
        <p:nvSpPr>
          <p:cNvPr id="10" name="流程圖: 替代處理程序 9"/>
          <p:cNvSpPr/>
          <p:nvPr/>
        </p:nvSpPr>
        <p:spPr>
          <a:xfrm>
            <a:off x="591022" y="5527898"/>
            <a:ext cx="8309099" cy="648072"/>
          </a:xfrm>
          <a:prstGeom prst="flowChartAlternateProcess">
            <a:avLst/>
          </a:prstGeom>
          <a:ln w="57150"/>
        </p:spPr>
        <p:style>
          <a:lnRef idx="2">
            <a:schemeClr val="accent5"/>
          </a:lnRef>
          <a:fillRef idx="1">
            <a:schemeClr val="lt1"/>
          </a:fillRef>
          <a:effectRef idx="0">
            <a:schemeClr val="accent5"/>
          </a:effectRef>
          <a:fontRef idx="minor">
            <a:schemeClr val="dk1"/>
          </a:fontRef>
        </p:style>
        <p:txBody>
          <a:bodyPr lIns="91355" tIns="45680" rIns="91355" bIns="45680" rtlCol="0" anchor="ctr"/>
          <a:lstStyle/>
          <a:p>
            <a:pPr algn="ctr"/>
            <a:endParaRPr lang="zh-TW" altLang="en-US"/>
          </a:p>
        </p:txBody>
      </p:sp>
      <p:sp>
        <p:nvSpPr>
          <p:cNvPr id="2" name="標題 1"/>
          <p:cNvSpPr>
            <a:spLocks noGrp="1"/>
          </p:cNvSpPr>
          <p:nvPr>
            <p:ph type="title"/>
          </p:nvPr>
        </p:nvSpPr>
        <p:spPr>
          <a:xfrm>
            <a:off x="3419872" y="-16718"/>
            <a:ext cx="2530624" cy="634082"/>
          </a:xfrm>
        </p:spPr>
        <p:txBody>
          <a:bodyPr>
            <a:normAutofit fontScale="90000"/>
          </a:bodyPr>
          <a:lstStyle/>
          <a:p>
            <a:pPr algn="l"/>
            <a:r>
              <a:rPr lang="zh-TW" altLang="en-US" b="1" dirty="0" smtClean="0">
                <a:solidFill>
                  <a:schemeClr val="tx2">
                    <a:lumMod val="75000"/>
                  </a:schemeClr>
                </a:solidFill>
                <a:latin typeface="標楷體" pitchFamily="65" charset="-120"/>
                <a:ea typeface="標楷體" pitchFamily="65" charset="-120"/>
              </a:rPr>
              <a:t>深度訪談</a:t>
            </a:r>
            <a:endParaRPr lang="zh-TW" altLang="en-US" b="1" dirty="0">
              <a:solidFill>
                <a:schemeClr val="tx2">
                  <a:lumMod val="75000"/>
                </a:schemeClr>
              </a:solidFill>
              <a:latin typeface="標楷體" pitchFamily="65" charset="-120"/>
              <a:ea typeface="標楷體" pitchFamily="65" charset="-120"/>
            </a:endParaRPr>
          </a:p>
        </p:txBody>
      </p:sp>
      <p:sp>
        <p:nvSpPr>
          <p:cNvPr id="3" name="內容版面配置區 2"/>
          <p:cNvSpPr>
            <a:spLocks noGrp="1"/>
          </p:cNvSpPr>
          <p:nvPr>
            <p:ph idx="1"/>
          </p:nvPr>
        </p:nvSpPr>
        <p:spPr>
          <a:xfrm>
            <a:off x="166775" y="643930"/>
            <a:ext cx="8928992" cy="5760640"/>
          </a:xfrm>
        </p:spPr>
        <p:txBody>
          <a:bodyPr>
            <a:normAutofit fontScale="85000" lnSpcReduction="20000"/>
          </a:bodyPr>
          <a:lstStyle/>
          <a:p>
            <a:pPr marL="0" indent="0">
              <a:spcAft>
                <a:spcPts val="600"/>
              </a:spcAft>
              <a:buNone/>
            </a:pPr>
            <a:r>
              <a:rPr lang="zh-TW" altLang="en-US" b="1" dirty="0" smtClean="0">
                <a:latin typeface="標楷體" pitchFamily="65" charset="-120"/>
                <a:ea typeface="標楷體" pitchFamily="65" charset="-120"/>
              </a:rPr>
              <a:t>一、田野調查</a:t>
            </a:r>
            <a:endParaRPr lang="en-US" altLang="zh-TW" b="1" dirty="0" smtClean="0">
              <a:latin typeface="標楷體" pitchFamily="65" charset="-120"/>
              <a:ea typeface="標楷體" pitchFamily="65" charset="-120"/>
            </a:endParaRPr>
          </a:p>
          <a:p>
            <a:pPr marL="0" indent="0">
              <a:spcAft>
                <a:spcPts val="600"/>
              </a:spcAft>
              <a:buNone/>
            </a:pPr>
            <a:r>
              <a:rPr lang="zh-TW" altLang="en-US" b="1" dirty="0">
                <a:latin typeface="標楷體" pitchFamily="65" charset="-120"/>
                <a:ea typeface="標楷體" pitchFamily="65" charset="-120"/>
              </a:rPr>
              <a:t>二</a:t>
            </a:r>
            <a:r>
              <a:rPr lang="zh-TW" altLang="en-US" b="1" dirty="0" smtClean="0">
                <a:latin typeface="標楷體" pitchFamily="65" charset="-120"/>
                <a:ea typeface="標楷體" pitchFamily="65" charset="-120"/>
              </a:rPr>
              <a:t>、訪談問題</a:t>
            </a:r>
            <a:endParaRPr lang="en-US" altLang="zh-TW" b="1" dirty="0" smtClean="0">
              <a:latin typeface="標楷體" pitchFamily="65" charset="-120"/>
              <a:ea typeface="標楷體" pitchFamily="65" charset="-120"/>
            </a:endParaRPr>
          </a:p>
          <a:p>
            <a:pPr marL="0" indent="0">
              <a:spcAft>
                <a:spcPts val="600"/>
              </a:spcAft>
              <a:buNone/>
            </a:pPr>
            <a:r>
              <a:rPr lang="zh-TW" altLang="en-US" sz="2600" dirty="0">
                <a:latin typeface="標楷體" pitchFamily="65" charset="-120"/>
                <a:ea typeface="標楷體" pitchFamily="65" charset="-120"/>
              </a:rPr>
              <a:t>   </a:t>
            </a:r>
            <a:r>
              <a:rPr lang="zh-TW" altLang="en-US" sz="2600" b="1" dirty="0">
                <a:solidFill>
                  <a:schemeClr val="tx2">
                    <a:lumMod val="75000"/>
                  </a:schemeClr>
                </a:solidFill>
                <a:latin typeface="標楷體" pitchFamily="65" charset="-120"/>
                <a:ea typeface="標楷體" pitchFamily="65" charset="-120"/>
              </a:rPr>
              <a:t>問題一：</a:t>
            </a:r>
            <a:r>
              <a:rPr lang="zh-TW" altLang="zh-TW" sz="2400" b="1" dirty="0">
                <a:solidFill>
                  <a:schemeClr val="tx2">
                    <a:lumMod val="75000"/>
                  </a:schemeClr>
                </a:solidFill>
                <a:latin typeface="標楷體" pitchFamily="65" charset="-120"/>
                <a:ea typeface="標楷體" pitchFamily="65" charset="-120"/>
              </a:rPr>
              <a:t>當初會將藍染這項傳統工藝復原及保存的動機為何</a:t>
            </a:r>
            <a:r>
              <a:rPr lang="en-US" altLang="zh-TW" sz="2400" b="1" dirty="0">
                <a:solidFill>
                  <a:schemeClr val="tx2">
                    <a:lumMod val="75000"/>
                  </a:schemeClr>
                </a:solidFill>
                <a:latin typeface="標楷體" pitchFamily="65" charset="-120"/>
                <a:ea typeface="標楷體" pitchFamily="65" charset="-120"/>
              </a:rPr>
              <a:t>?</a:t>
            </a:r>
            <a:endParaRPr lang="zh-TW" altLang="zh-TW" sz="2400" b="1" dirty="0">
              <a:solidFill>
                <a:schemeClr val="tx2">
                  <a:lumMod val="75000"/>
                </a:schemeClr>
              </a:solidFill>
              <a:latin typeface="標楷體" pitchFamily="65" charset="-120"/>
              <a:ea typeface="標楷體" pitchFamily="65" charset="-120"/>
            </a:endParaRPr>
          </a:p>
          <a:p>
            <a:pPr marL="0" indent="0">
              <a:buNone/>
            </a:pPr>
            <a:endParaRPr lang="en-US" altLang="zh-TW" sz="2600" dirty="0">
              <a:latin typeface="標楷體" pitchFamily="65" charset="-120"/>
              <a:ea typeface="標楷體" pitchFamily="65" charset="-120"/>
            </a:endParaRPr>
          </a:p>
          <a:p>
            <a:pPr marL="0" indent="0">
              <a:buNone/>
            </a:pPr>
            <a:r>
              <a:rPr lang="zh-TW" altLang="en-US" sz="2600" dirty="0">
                <a:latin typeface="標楷體" pitchFamily="65" charset="-120"/>
                <a:ea typeface="標楷體" pitchFamily="65" charset="-120"/>
              </a:rPr>
              <a:t>   </a:t>
            </a:r>
            <a:r>
              <a:rPr lang="zh-TW" altLang="en-US" sz="2600" b="1" dirty="0">
                <a:solidFill>
                  <a:schemeClr val="tx2">
                    <a:lumMod val="75000"/>
                  </a:schemeClr>
                </a:solidFill>
                <a:latin typeface="標楷體" pitchFamily="65" charset="-120"/>
                <a:ea typeface="標楷體" pitchFamily="65" charset="-120"/>
              </a:rPr>
              <a:t>問題二：</a:t>
            </a:r>
            <a:r>
              <a:rPr lang="zh-TW" altLang="zh-TW" sz="2400" b="1" dirty="0">
                <a:solidFill>
                  <a:schemeClr val="tx2">
                    <a:lumMod val="75000"/>
                  </a:schemeClr>
                </a:solidFill>
                <a:latin typeface="標楷體" pitchFamily="65" charset="-120"/>
                <a:ea typeface="標楷體" pitchFamily="65" charset="-120"/>
              </a:rPr>
              <a:t>保存三峽藍染文化，您認為可以從那些方面努力？您有何具體</a:t>
            </a:r>
            <a:r>
              <a:rPr lang="zh-TW" altLang="en-US" sz="2400" b="1" dirty="0">
                <a:solidFill>
                  <a:schemeClr val="tx2">
                    <a:lumMod val="75000"/>
                  </a:schemeClr>
                </a:solidFill>
                <a:latin typeface="標楷體" pitchFamily="65" charset="-120"/>
                <a:ea typeface="標楷體" pitchFamily="65" charset="-120"/>
              </a:rPr>
              <a:t>   </a:t>
            </a:r>
            <a:endParaRPr lang="en-US" altLang="zh-TW" sz="2400" b="1" dirty="0">
              <a:solidFill>
                <a:schemeClr val="tx2">
                  <a:lumMod val="75000"/>
                </a:schemeClr>
              </a:solidFill>
              <a:latin typeface="標楷體" pitchFamily="65" charset="-120"/>
              <a:ea typeface="標楷體" pitchFamily="65" charset="-120"/>
            </a:endParaRPr>
          </a:p>
          <a:p>
            <a:pPr marL="0" indent="0">
              <a:buNone/>
            </a:pPr>
            <a:r>
              <a:rPr lang="zh-TW" altLang="en-US" sz="2400" b="1" dirty="0">
                <a:solidFill>
                  <a:schemeClr val="tx2">
                    <a:lumMod val="75000"/>
                  </a:schemeClr>
                </a:solidFill>
                <a:latin typeface="標楷體" pitchFamily="65" charset="-120"/>
                <a:ea typeface="標楷體" pitchFamily="65" charset="-120"/>
              </a:rPr>
              <a:t>           </a:t>
            </a:r>
            <a:r>
              <a:rPr lang="zh-TW" altLang="zh-TW" sz="2400" b="1" dirty="0">
                <a:solidFill>
                  <a:schemeClr val="tx2">
                    <a:lumMod val="75000"/>
                  </a:schemeClr>
                </a:solidFill>
                <a:latin typeface="標楷體" pitchFamily="65" charset="-120"/>
                <a:ea typeface="標楷體" pitchFamily="65" charset="-120"/>
              </a:rPr>
              <a:t>策略或方向？</a:t>
            </a:r>
          </a:p>
          <a:p>
            <a:pPr marL="0" indent="0">
              <a:buNone/>
            </a:pPr>
            <a:endParaRPr lang="zh-TW" altLang="en-US" sz="2600" dirty="0">
              <a:latin typeface="標楷體" pitchFamily="65" charset="-120"/>
              <a:ea typeface="標楷體" pitchFamily="65" charset="-120"/>
            </a:endParaRPr>
          </a:p>
          <a:p>
            <a:pPr marL="0" indent="0">
              <a:buNone/>
            </a:pPr>
            <a:r>
              <a:rPr lang="zh-TW" altLang="en-US" sz="2600" dirty="0">
                <a:latin typeface="標楷體" pitchFamily="65" charset="-120"/>
                <a:ea typeface="標楷體" pitchFamily="65" charset="-120"/>
              </a:rPr>
              <a:t>   </a:t>
            </a:r>
            <a:r>
              <a:rPr lang="zh-TW" altLang="en-US" sz="2600" b="1" dirty="0">
                <a:solidFill>
                  <a:schemeClr val="tx2">
                    <a:lumMod val="75000"/>
                  </a:schemeClr>
                </a:solidFill>
                <a:latin typeface="標楷體" pitchFamily="65" charset="-120"/>
                <a:ea typeface="標楷體" pitchFamily="65" charset="-120"/>
              </a:rPr>
              <a:t>問題三：</a:t>
            </a:r>
            <a:r>
              <a:rPr lang="zh-TW" altLang="zh-TW" sz="2400" b="1" dirty="0">
                <a:solidFill>
                  <a:schemeClr val="tx2">
                    <a:lumMod val="75000"/>
                  </a:schemeClr>
                </a:solidFill>
                <a:latin typeface="標楷體" pitchFamily="65" charset="-120"/>
                <a:ea typeface="標楷體" pitchFamily="65" charset="-120"/>
              </a:rPr>
              <a:t>針對現在社會環境的改變與文化變遷導致人們對傳統工藝並</a:t>
            </a:r>
            <a:endParaRPr lang="en-US" altLang="zh-TW" sz="2400" b="1" dirty="0">
              <a:solidFill>
                <a:schemeClr val="tx2">
                  <a:lumMod val="75000"/>
                </a:schemeClr>
              </a:solidFill>
              <a:latin typeface="標楷體" pitchFamily="65" charset="-120"/>
              <a:ea typeface="標楷體" pitchFamily="65" charset="-120"/>
            </a:endParaRPr>
          </a:p>
          <a:p>
            <a:pPr marL="0" indent="0">
              <a:buNone/>
            </a:pPr>
            <a:r>
              <a:rPr lang="zh-TW" altLang="en-US" sz="2400" b="1" dirty="0">
                <a:solidFill>
                  <a:schemeClr val="tx2">
                    <a:lumMod val="75000"/>
                  </a:schemeClr>
                </a:solidFill>
                <a:latin typeface="標楷體" pitchFamily="65" charset="-120"/>
                <a:ea typeface="標楷體" pitchFamily="65" charset="-120"/>
              </a:rPr>
              <a:t>            </a:t>
            </a:r>
            <a:r>
              <a:rPr lang="zh-TW" altLang="zh-TW" sz="2400" b="1" dirty="0">
                <a:solidFill>
                  <a:schemeClr val="tx2">
                    <a:lumMod val="75000"/>
                  </a:schemeClr>
                </a:solidFill>
                <a:latin typeface="標楷體" pitchFamily="65" charset="-120"/>
                <a:ea typeface="標楷體" pitchFamily="65" charset="-120"/>
              </a:rPr>
              <a:t>無極大的興趣及研究，在此趨勢下對於三峽藍染的人才培育</a:t>
            </a:r>
            <a:endParaRPr lang="en-US" altLang="zh-TW" sz="2400" b="1" dirty="0">
              <a:solidFill>
                <a:schemeClr val="tx2">
                  <a:lumMod val="75000"/>
                </a:schemeClr>
              </a:solidFill>
              <a:latin typeface="標楷體" pitchFamily="65" charset="-120"/>
              <a:ea typeface="標楷體" pitchFamily="65" charset="-120"/>
            </a:endParaRPr>
          </a:p>
          <a:p>
            <a:pPr marL="0" indent="0">
              <a:buNone/>
            </a:pPr>
            <a:r>
              <a:rPr lang="zh-TW" altLang="en-US" sz="2400" b="1" dirty="0">
                <a:solidFill>
                  <a:schemeClr val="tx2">
                    <a:lumMod val="75000"/>
                  </a:schemeClr>
                </a:solidFill>
                <a:latin typeface="標楷體" pitchFamily="65" charset="-120"/>
                <a:ea typeface="標楷體" pitchFamily="65" charset="-120"/>
              </a:rPr>
              <a:t>            </a:t>
            </a:r>
            <a:r>
              <a:rPr lang="zh-TW" altLang="zh-TW" sz="2400" b="1" dirty="0">
                <a:solidFill>
                  <a:schemeClr val="tx2">
                    <a:lumMod val="75000"/>
                  </a:schemeClr>
                </a:solidFill>
                <a:latin typeface="標楷體" pitchFamily="65" charset="-120"/>
                <a:ea typeface="標楷體" pitchFamily="65" charset="-120"/>
              </a:rPr>
              <a:t>有何計畫</a:t>
            </a:r>
            <a:r>
              <a:rPr lang="en-US" altLang="zh-TW" sz="2400" b="1" dirty="0">
                <a:solidFill>
                  <a:schemeClr val="tx2">
                    <a:lumMod val="75000"/>
                  </a:schemeClr>
                </a:solidFill>
                <a:latin typeface="標楷體" pitchFamily="65" charset="-120"/>
                <a:ea typeface="標楷體" pitchFamily="65" charset="-120"/>
              </a:rPr>
              <a:t>?</a:t>
            </a:r>
            <a:endParaRPr lang="zh-TW" altLang="zh-TW" sz="2400" b="1" dirty="0">
              <a:solidFill>
                <a:schemeClr val="tx2">
                  <a:lumMod val="75000"/>
                </a:schemeClr>
              </a:solidFill>
              <a:latin typeface="標楷體" pitchFamily="65" charset="-120"/>
              <a:ea typeface="標楷體" pitchFamily="65" charset="-120"/>
            </a:endParaRPr>
          </a:p>
          <a:p>
            <a:pPr marL="0" indent="0">
              <a:buNone/>
            </a:pPr>
            <a:endParaRPr lang="zh-TW" altLang="en-US" sz="2600" dirty="0">
              <a:latin typeface="標楷體" pitchFamily="65" charset="-120"/>
              <a:ea typeface="標楷體" pitchFamily="65" charset="-120"/>
            </a:endParaRPr>
          </a:p>
          <a:p>
            <a:pPr marL="0" indent="0">
              <a:buNone/>
            </a:pPr>
            <a:r>
              <a:rPr lang="zh-TW" altLang="en-US" sz="2600" dirty="0">
                <a:latin typeface="標楷體" pitchFamily="65" charset="-120"/>
                <a:ea typeface="標楷體" pitchFamily="65" charset="-120"/>
              </a:rPr>
              <a:t>   </a:t>
            </a:r>
            <a:r>
              <a:rPr lang="zh-TW" altLang="en-US" sz="2600" b="1" dirty="0">
                <a:solidFill>
                  <a:schemeClr val="tx2">
                    <a:lumMod val="75000"/>
                  </a:schemeClr>
                </a:solidFill>
                <a:latin typeface="標楷體" pitchFamily="65" charset="-120"/>
                <a:ea typeface="標楷體" pitchFamily="65" charset="-120"/>
              </a:rPr>
              <a:t>問題四：</a:t>
            </a:r>
            <a:r>
              <a:rPr lang="zh-TW" altLang="zh-TW" sz="2400" b="1" dirty="0">
                <a:solidFill>
                  <a:schemeClr val="tx2">
                    <a:lumMod val="75000"/>
                  </a:schemeClr>
                </a:solidFill>
                <a:latin typeface="標楷體" pitchFamily="65" charset="-120"/>
                <a:ea typeface="標楷體" pitchFamily="65" charset="-120"/>
              </a:rPr>
              <a:t>經過文獻資料蒐集後，發現三峽藍染仍有再活化技藝及發展的可</a:t>
            </a:r>
            <a:endParaRPr lang="en-US" altLang="zh-TW" sz="2400" b="1" dirty="0">
              <a:solidFill>
                <a:schemeClr val="tx2">
                  <a:lumMod val="75000"/>
                </a:schemeClr>
              </a:solidFill>
              <a:latin typeface="標楷體" pitchFamily="65" charset="-120"/>
              <a:ea typeface="標楷體" pitchFamily="65" charset="-120"/>
            </a:endParaRPr>
          </a:p>
          <a:p>
            <a:pPr marL="0" indent="0">
              <a:buNone/>
            </a:pPr>
            <a:r>
              <a:rPr lang="zh-TW" altLang="en-US" sz="2400" b="1" dirty="0">
                <a:solidFill>
                  <a:schemeClr val="tx2">
                    <a:lumMod val="75000"/>
                  </a:schemeClr>
                </a:solidFill>
                <a:latin typeface="標楷體" pitchFamily="65" charset="-120"/>
                <a:ea typeface="標楷體" pitchFamily="65" charset="-120"/>
              </a:rPr>
              <a:t>            </a:t>
            </a:r>
            <a:r>
              <a:rPr lang="zh-TW" altLang="zh-TW" sz="2400" b="1" dirty="0">
                <a:solidFill>
                  <a:schemeClr val="tx2">
                    <a:lumMod val="75000"/>
                  </a:schemeClr>
                </a:solidFill>
                <a:latin typeface="標楷體" pitchFamily="65" charset="-120"/>
                <a:ea typeface="標楷體" pitchFamily="65" charset="-120"/>
              </a:rPr>
              <a:t>能性，到目前為止是否有其它作為讓藍染的應用發揮到最大化</a:t>
            </a:r>
            <a:r>
              <a:rPr lang="en-US" altLang="zh-TW" sz="2400" b="1" dirty="0">
                <a:solidFill>
                  <a:schemeClr val="tx2">
                    <a:lumMod val="75000"/>
                  </a:schemeClr>
                </a:solidFill>
                <a:latin typeface="標楷體" pitchFamily="65" charset="-120"/>
                <a:ea typeface="標楷體" pitchFamily="65" charset="-120"/>
              </a:rPr>
              <a:t>?</a:t>
            </a:r>
            <a:endParaRPr lang="zh-TW" altLang="zh-TW" sz="2400" b="1" dirty="0">
              <a:solidFill>
                <a:schemeClr val="tx2">
                  <a:lumMod val="75000"/>
                </a:schemeClr>
              </a:solidFill>
              <a:latin typeface="標楷體" pitchFamily="65" charset="-120"/>
              <a:ea typeface="標楷體" pitchFamily="65" charset="-120"/>
            </a:endParaRPr>
          </a:p>
          <a:p>
            <a:pPr marL="0" indent="0">
              <a:buNone/>
            </a:pPr>
            <a:endParaRPr lang="zh-TW" altLang="en-US" sz="2600" dirty="0">
              <a:latin typeface="標楷體" pitchFamily="65" charset="-120"/>
              <a:ea typeface="標楷體" pitchFamily="65" charset="-120"/>
            </a:endParaRPr>
          </a:p>
          <a:p>
            <a:pPr marL="0" indent="0">
              <a:buNone/>
            </a:pPr>
            <a:r>
              <a:rPr lang="zh-TW" altLang="en-US" sz="2600" dirty="0">
                <a:latin typeface="標楷體" pitchFamily="65" charset="-120"/>
                <a:ea typeface="標楷體" pitchFamily="65" charset="-120"/>
              </a:rPr>
              <a:t>   </a:t>
            </a:r>
            <a:r>
              <a:rPr lang="zh-TW" altLang="en-US" sz="2600" b="1" dirty="0">
                <a:solidFill>
                  <a:schemeClr val="tx2">
                    <a:lumMod val="75000"/>
                  </a:schemeClr>
                </a:solidFill>
                <a:latin typeface="標楷體" pitchFamily="65" charset="-120"/>
                <a:ea typeface="標楷體" pitchFamily="65" charset="-120"/>
              </a:rPr>
              <a:t>問題五：</a:t>
            </a:r>
            <a:r>
              <a:rPr lang="zh-TW" altLang="zh-TW" sz="2400" b="1" dirty="0">
                <a:solidFill>
                  <a:schemeClr val="tx2">
                    <a:lumMod val="75000"/>
                  </a:schemeClr>
                </a:solidFill>
                <a:latin typeface="標楷體" pitchFamily="65" charset="-120"/>
                <a:ea typeface="標楷體" pitchFamily="65" charset="-120"/>
              </a:rPr>
              <a:t>現今三峽老街遠近馳名，而對於藍染的日後發展，您希望它</a:t>
            </a:r>
            <a:endParaRPr lang="en-US" altLang="zh-TW" sz="2400" b="1" dirty="0">
              <a:solidFill>
                <a:schemeClr val="tx2">
                  <a:lumMod val="75000"/>
                </a:schemeClr>
              </a:solidFill>
              <a:latin typeface="標楷體" pitchFamily="65" charset="-120"/>
              <a:ea typeface="標楷體" pitchFamily="65" charset="-120"/>
            </a:endParaRPr>
          </a:p>
          <a:p>
            <a:pPr marL="0" indent="0">
              <a:buNone/>
            </a:pPr>
            <a:r>
              <a:rPr lang="zh-TW" altLang="en-US" sz="2400" b="1" dirty="0">
                <a:solidFill>
                  <a:schemeClr val="tx2">
                    <a:lumMod val="75000"/>
                  </a:schemeClr>
                </a:solidFill>
                <a:latin typeface="標楷體" pitchFamily="65" charset="-120"/>
                <a:ea typeface="標楷體" pitchFamily="65" charset="-120"/>
              </a:rPr>
              <a:t>            </a:t>
            </a:r>
            <a:r>
              <a:rPr lang="zh-TW" altLang="zh-TW" sz="2400" b="1" dirty="0">
                <a:solidFill>
                  <a:schemeClr val="tx2">
                    <a:lumMod val="75000"/>
                  </a:schemeClr>
                </a:solidFill>
                <a:latin typeface="標楷體" pitchFamily="65" charset="-120"/>
                <a:ea typeface="標楷體" pitchFamily="65" charset="-120"/>
              </a:rPr>
              <a:t>朝甚麼方向去發展</a:t>
            </a:r>
            <a:r>
              <a:rPr lang="en-US" altLang="zh-TW" sz="2400" b="1" dirty="0">
                <a:solidFill>
                  <a:schemeClr val="tx2">
                    <a:lumMod val="75000"/>
                  </a:schemeClr>
                </a:solidFill>
                <a:latin typeface="標楷體" pitchFamily="65" charset="-120"/>
                <a:ea typeface="標楷體" pitchFamily="65" charset="-120"/>
              </a:rPr>
              <a:t>?</a:t>
            </a:r>
            <a:endParaRPr lang="zh-TW" altLang="zh-TW" sz="2400" b="1" dirty="0">
              <a:solidFill>
                <a:schemeClr val="tx2">
                  <a:lumMod val="75000"/>
                </a:schemeClr>
              </a:solidFill>
              <a:latin typeface="標楷體" pitchFamily="65" charset="-120"/>
              <a:ea typeface="標楷體" pitchFamily="65" charset="-120"/>
            </a:endParaRPr>
          </a:p>
          <a:p>
            <a:pPr marL="0" indent="0">
              <a:buNone/>
            </a:pPr>
            <a:endParaRPr lang="zh-TW" altLang="en-US" sz="2400" dirty="0">
              <a:latin typeface="標楷體" pitchFamily="65" charset="-120"/>
              <a:ea typeface="標楷體" pitchFamily="65" charset="-120"/>
            </a:endParaRPr>
          </a:p>
          <a:p>
            <a:pPr marL="0" indent="0">
              <a:buNone/>
            </a:pPr>
            <a:endParaRPr lang="en-US" altLang="zh-TW" dirty="0" smtClean="0">
              <a:latin typeface="標楷體" pitchFamily="65" charset="-120"/>
              <a:ea typeface="標楷體" pitchFamily="65" charset="-120"/>
            </a:endParaRPr>
          </a:p>
        </p:txBody>
      </p:sp>
    </p:spTree>
    <p:extLst>
      <p:ext uri="{BB962C8B-B14F-4D97-AF65-F5344CB8AC3E}">
        <p14:creationId xmlns:p14="http://schemas.microsoft.com/office/powerpoint/2010/main" val="187105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75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75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750"/>
                                        <p:tgtEl>
                                          <p:spTgt spid="3">
                                            <p:txEl>
                                              <p:pRg st="5" end="5"/>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ipe(down)">
                                      <p:cBhvr>
                                        <p:cTn id="16" dur="750"/>
                                        <p:tgtEl>
                                          <p:spTgt spid="3">
                                            <p:txEl>
                                              <p:pRg st="7" end="7"/>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wipe(down)">
                                      <p:cBhvr>
                                        <p:cTn id="19" dur="750"/>
                                        <p:tgtEl>
                                          <p:spTgt spid="3">
                                            <p:txEl>
                                              <p:pRg st="8" end="8"/>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wipe(down)">
                                      <p:cBhvr>
                                        <p:cTn id="22" dur="750"/>
                                        <p:tgtEl>
                                          <p:spTgt spid="3">
                                            <p:txEl>
                                              <p:pRg st="9" end="9"/>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animEffect transition="in" filter="wipe(down)">
                                      <p:cBhvr>
                                        <p:cTn id="25" dur="750"/>
                                        <p:tgtEl>
                                          <p:spTgt spid="3">
                                            <p:txEl>
                                              <p:pRg st="11" end="11"/>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12" end="12"/>
                                            </p:txEl>
                                          </p:spTgt>
                                        </p:tgtEl>
                                        <p:attrNameLst>
                                          <p:attrName>style.visibility</p:attrName>
                                        </p:attrNameLst>
                                      </p:cBhvr>
                                      <p:to>
                                        <p:strVal val="visible"/>
                                      </p:to>
                                    </p:set>
                                    <p:animEffect transition="in" filter="wipe(down)">
                                      <p:cBhvr>
                                        <p:cTn id="28" dur="750"/>
                                        <p:tgtEl>
                                          <p:spTgt spid="3">
                                            <p:txEl>
                                              <p:pRg st="12" end="12"/>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animEffect transition="in" filter="wipe(down)">
                                      <p:cBhvr>
                                        <p:cTn id="31" dur="750"/>
                                        <p:tgtEl>
                                          <p:spTgt spid="3">
                                            <p:txEl>
                                              <p:pRg st="14" end="14"/>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15" end="15"/>
                                            </p:txEl>
                                          </p:spTgt>
                                        </p:tgtEl>
                                        <p:attrNameLst>
                                          <p:attrName>style.visibility</p:attrName>
                                        </p:attrNameLst>
                                      </p:cBhvr>
                                      <p:to>
                                        <p:strVal val="visible"/>
                                      </p:to>
                                    </p:set>
                                    <p:animEffect transition="in" filter="wipe(down)">
                                      <p:cBhvr>
                                        <p:cTn id="34" dur="750"/>
                                        <p:tgtEl>
                                          <p:spTgt spid="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18864" y="188640"/>
            <a:ext cx="8229600" cy="706090"/>
          </a:xfrm>
        </p:spPr>
        <p:txBody>
          <a:bodyPr>
            <a:normAutofit fontScale="90000"/>
          </a:bodyPr>
          <a:lstStyle/>
          <a:p>
            <a:pPr algn="l"/>
            <a:r>
              <a:rPr lang="zh-TW" altLang="en-US" b="1" dirty="0">
                <a:solidFill>
                  <a:schemeClr val="tx2"/>
                </a:solidFill>
                <a:latin typeface="標楷體" pitchFamily="65" charset="-120"/>
                <a:ea typeface="標楷體" pitchFamily="65" charset="-120"/>
              </a:rPr>
              <a:t>資料質化旅程</a:t>
            </a:r>
          </a:p>
        </p:txBody>
      </p:sp>
      <p:sp>
        <p:nvSpPr>
          <p:cNvPr id="4" name="矩形 3"/>
          <p:cNvSpPr/>
          <p:nvPr/>
        </p:nvSpPr>
        <p:spPr>
          <a:xfrm>
            <a:off x="714003" y="2003911"/>
            <a:ext cx="1944216" cy="713659"/>
          </a:xfrm>
          <a:prstGeom prst="rect">
            <a:avLst/>
          </a:prstGeom>
        </p:spPr>
        <p:style>
          <a:lnRef idx="1">
            <a:schemeClr val="accent4"/>
          </a:lnRef>
          <a:fillRef idx="2">
            <a:schemeClr val="accent4"/>
          </a:fillRef>
          <a:effectRef idx="1">
            <a:schemeClr val="accent4"/>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擬定訪談大綱</a:t>
            </a:r>
          </a:p>
        </p:txBody>
      </p:sp>
      <p:sp>
        <p:nvSpPr>
          <p:cNvPr id="8" name="矩形 7"/>
          <p:cNvSpPr/>
          <p:nvPr/>
        </p:nvSpPr>
        <p:spPr>
          <a:xfrm>
            <a:off x="714003" y="3212976"/>
            <a:ext cx="1944216" cy="720080"/>
          </a:xfrm>
          <a:prstGeom prst="rect">
            <a:avLst/>
          </a:prstGeom>
        </p:spPr>
        <p:style>
          <a:lnRef idx="1">
            <a:schemeClr val="accent4"/>
          </a:lnRef>
          <a:fillRef idx="2">
            <a:schemeClr val="accent4"/>
          </a:fillRef>
          <a:effectRef idx="1">
            <a:schemeClr val="accent4"/>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挑選受訪者</a:t>
            </a:r>
          </a:p>
        </p:txBody>
      </p:sp>
      <p:sp>
        <p:nvSpPr>
          <p:cNvPr id="9" name="矩形 8"/>
          <p:cNvSpPr/>
          <p:nvPr/>
        </p:nvSpPr>
        <p:spPr>
          <a:xfrm>
            <a:off x="717972" y="4437111"/>
            <a:ext cx="1944216" cy="720080"/>
          </a:xfrm>
          <a:prstGeom prst="rect">
            <a:avLst/>
          </a:prstGeom>
        </p:spPr>
        <p:style>
          <a:lnRef idx="1">
            <a:schemeClr val="accent4"/>
          </a:lnRef>
          <a:fillRef idx="2">
            <a:schemeClr val="accent4"/>
          </a:fillRef>
          <a:effectRef idx="1">
            <a:schemeClr val="accent4"/>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擬定訪談日程</a:t>
            </a:r>
          </a:p>
        </p:txBody>
      </p:sp>
      <p:sp>
        <p:nvSpPr>
          <p:cNvPr id="10" name="矩形 9"/>
          <p:cNvSpPr/>
          <p:nvPr/>
        </p:nvSpPr>
        <p:spPr>
          <a:xfrm>
            <a:off x="3464247" y="1514858"/>
            <a:ext cx="2448272" cy="578941"/>
          </a:xfrm>
          <a:prstGeom prst="rect">
            <a:avLst/>
          </a:prstGeom>
        </p:spPr>
        <p:style>
          <a:lnRef idx="1">
            <a:schemeClr val="accent2"/>
          </a:lnRef>
          <a:fillRef idx="2">
            <a:schemeClr val="accent2"/>
          </a:fillRef>
          <a:effectRef idx="1">
            <a:schemeClr val="accent2"/>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訪談前準備</a:t>
            </a:r>
          </a:p>
        </p:txBody>
      </p:sp>
      <p:sp>
        <p:nvSpPr>
          <p:cNvPr id="11" name="矩形 10"/>
          <p:cNvSpPr/>
          <p:nvPr/>
        </p:nvSpPr>
        <p:spPr>
          <a:xfrm>
            <a:off x="3464247" y="2433598"/>
            <a:ext cx="2448272" cy="578941"/>
          </a:xfrm>
          <a:prstGeom prst="rect">
            <a:avLst/>
          </a:prstGeom>
        </p:spPr>
        <p:style>
          <a:lnRef idx="1">
            <a:schemeClr val="accent2"/>
          </a:lnRef>
          <a:fillRef idx="2">
            <a:schemeClr val="accent2"/>
          </a:fillRef>
          <a:effectRef idx="1">
            <a:schemeClr val="accent2"/>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進行訪談</a:t>
            </a:r>
            <a:r>
              <a:rPr lang="en-US" altLang="zh-TW" sz="2000" dirty="0">
                <a:latin typeface="標楷體" pitchFamily="65" charset="-120"/>
                <a:ea typeface="標楷體" pitchFamily="65" charset="-120"/>
              </a:rPr>
              <a:t>/</a:t>
            </a:r>
            <a:r>
              <a:rPr lang="zh-TW" altLang="zh-TW" sz="2000" dirty="0">
                <a:latin typeface="標楷體" pitchFamily="65" charset="-120"/>
                <a:ea typeface="標楷體" pitchFamily="65" charset="-120"/>
              </a:rPr>
              <a:t>方式</a:t>
            </a:r>
          </a:p>
        </p:txBody>
      </p:sp>
      <p:sp>
        <p:nvSpPr>
          <p:cNvPr id="12" name="矩形 11"/>
          <p:cNvSpPr/>
          <p:nvPr/>
        </p:nvSpPr>
        <p:spPr>
          <a:xfrm>
            <a:off x="3447825" y="3384496"/>
            <a:ext cx="2448272" cy="578941"/>
          </a:xfrm>
          <a:prstGeom prst="rect">
            <a:avLst/>
          </a:prstGeom>
        </p:spPr>
        <p:style>
          <a:lnRef idx="1">
            <a:schemeClr val="accent2"/>
          </a:lnRef>
          <a:fillRef idx="2">
            <a:schemeClr val="accent2"/>
          </a:fillRef>
          <a:effectRef idx="1">
            <a:schemeClr val="accent2"/>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訪談中探測性處理</a:t>
            </a:r>
          </a:p>
        </p:txBody>
      </p:sp>
      <p:sp>
        <p:nvSpPr>
          <p:cNvPr id="13" name="矩形 12"/>
          <p:cNvSpPr/>
          <p:nvPr/>
        </p:nvSpPr>
        <p:spPr>
          <a:xfrm>
            <a:off x="3459260" y="4344228"/>
            <a:ext cx="2448272" cy="578941"/>
          </a:xfrm>
          <a:prstGeom prst="rect">
            <a:avLst/>
          </a:prstGeom>
        </p:spPr>
        <p:style>
          <a:lnRef idx="1">
            <a:schemeClr val="accent2"/>
          </a:lnRef>
          <a:fillRef idx="2">
            <a:schemeClr val="accent2"/>
          </a:fillRef>
          <a:effectRef idx="1">
            <a:schemeClr val="accent2"/>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結束訪談</a:t>
            </a:r>
          </a:p>
        </p:txBody>
      </p:sp>
      <p:sp>
        <p:nvSpPr>
          <p:cNvPr id="14" name="矩形 13"/>
          <p:cNvSpPr/>
          <p:nvPr/>
        </p:nvSpPr>
        <p:spPr>
          <a:xfrm>
            <a:off x="3447825" y="5266186"/>
            <a:ext cx="2448272" cy="578941"/>
          </a:xfrm>
          <a:prstGeom prst="rect">
            <a:avLst/>
          </a:prstGeom>
        </p:spPr>
        <p:style>
          <a:lnRef idx="1">
            <a:schemeClr val="accent2"/>
          </a:lnRef>
          <a:fillRef idx="2">
            <a:schemeClr val="accent2"/>
          </a:fillRef>
          <a:effectRef idx="1">
            <a:schemeClr val="accent2"/>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整理訪談內容</a:t>
            </a:r>
          </a:p>
        </p:txBody>
      </p:sp>
      <p:sp>
        <p:nvSpPr>
          <p:cNvPr id="15" name="矩形 14"/>
          <p:cNvSpPr/>
          <p:nvPr/>
        </p:nvSpPr>
        <p:spPr>
          <a:xfrm>
            <a:off x="6535043" y="3823617"/>
            <a:ext cx="2232248" cy="684064"/>
          </a:xfrm>
          <a:prstGeom prst="rect">
            <a:avLst/>
          </a:prstGeom>
        </p:spPr>
        <p:style>
          <a:lnRef idx="1">
            <a:schemeClr val="accent1"/>
          </a:lnRef>
          <a:fillRef idx="2">
            <a:schemeClr val="accent1"/>
          </a:fillRef>
          <a:effectRef idx="1">
            <a:schemeClr val="accent1"/>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輸出文字建檔</a:t>
            </a:r>
          </a:p>
        </p:txBody>
      </p:sp>
      <p:sp>
        <p:nvSpPr>
          <p:cNvPr id="16" name="矩形 15"/>
          <p:cNvSpPr/>
          <p:nvPr/>
        </p:nvSpPr>
        <p:spPr>
          <a:xfrm>
            <a:off x="6516216" y="4846561"/>
            <a:ext cx="2232248" cy="684064"/>
          </a:xfrm>
          <a:prstGeom prst="rect">
            <a:avLst/>
          </a:prstGeom>
        </p:spPr>
        <p:style>
          <a:lnRef idx="1">
            <a:schemeClr val="accent1"/>
          </a:lnRef>
          <a:fillRef idx="2">
            <a:schemeClr val="accent1"/>
          </a:fillRef>
          <a:effectRef idx="1">
            <a:schemeClr val="accent1"/>
          </a:effectRef>
          <a:fontRef idx="minor">
            <a:schemeClr val="dk1"/>
          </a:fontRef>
        </p:style>
        <p:txBody>
          <a:bodyPr lIns="91355" tIns="45680" rIns="91355" bIns="45680" rtlCol="0" anchor="ctr"/>
          <a:lstStyle/>
          <a:p>
            <a:pPr algn="ctr"/>
            <a:r>
              <a:rPr lang="zh-TW" altLang="zh-TW" sz="2000" dirty="0">
                <a:latin typeface="標楷體" pitchFamily="65" charset="-120"/>
                <a:ea typeface="標楷體" pitchFamily="65" charset="-120"/>
              </a:rPr>
              <a:t>分析與討論</a:t>
            </a:r>
          </a:p>
        </p:txBody>
      </p:sp>
      <p:cxnSp>
        <p:nvCxnSpPr>
          <p:cNvPr id="18" name="直線單箭頭接點 17"/>
          <p:cNvCxnSpPr>
            <a:stCxn id="4" idx="2"/>
            <a:endCxn id="8" idx="0"/>
          </p:cNvCxnSpPr>
          <p:nvPr/>
        </p:nvCxnSpPr>
        <p:spPr>
          <a:xfrm>
            <a:off x="1686111" y="2717562"/>
            <a:ext cx="0" cy="4954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9" name="直線單箭頭接點 18"/>
          <p:cNvCxnSpPr/>
          <p:nvPr/>
        </p:nvCxnSpPr>
        <p:spPr>
          <a:xfrm>
            <a:off x="1686111" y="3941698"/>
            <a:ext cx="0" cy="4954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0" name="直線單箭頭接點 19"/>
          <p:cNvCxnSpPr/>
          <p:nvPr/>
        </p:nvCxnSpPr>
        <p:spPr>
          <a:xfrm>
            <a:off x="4678819" y="2144598"/>
            <a:ext cx="0" cy="3430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2" name="直線單箭頭接點 21"/>
          <p:cNvCxnSpPr/>
          <p:nvPr/>
        </p:nvCxnSpPr>
        <p:spPr>
          <a:xfrm>
            <a:off x="4678819" y="3041479"/>
            <a:ext cx="0" cy="3430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3" name="直線單箭頭接點 22"/>
          <p:cNvCxnSpPr/>
          <p:nvPr/>
        </p:nvCxnSpPr>
        <p:spPr>
          <a:xfrm>
            <a:off x="4678819" y="3963437"/>
            <a:ext cx="0" cy="3430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4" name="直線單箭頭接點 23"/>
          <p:cNvCxnSpPr/>
          <p:nvPr/>
        </p:nvCxnSpPr>
        <p:spPr>
          <a:xfrm>
            <a:off x="4678819" y="4923168"/>
            <a:ext cx="0" cy="3430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6" name="直線接點 25"/>
          <p:cNvCxnSpPr/>
          <p:nvPr/>
        </p:nvCxnSpPr>
        <p:spPr>
          <a:xfrm>
            <a:off x="3059832" y="1804316"/>
            <a:ext cx="0" cy="3118842"/>
          </a:xfrm>
          <a:prstGeom prst="line">
            <a:avLst/>
          </a:prstGeom>
        </p:spPr>
        <p:style>
          <a:lnRef idx="3">
            <a:schemeClr val="dk1"/>
          </a:lnRef>
          <a:fillRef idx="0">
            <a:schemeClr val="dk1"/>
          </a:fillRef>
          <a:effectRef idx="2">
            <a:schemeClr val="dk1"/>
          </a:effectRef>
          <a:fontRef idx="minor">
            <a:schemeClr val="tx1"/>
          </a:fontRef>
        </p:style>
      </p:cxnSp>
      <p:cxnSp>
        <p:nvCxnSpPr>
          <p:cNvPr id="28" name="直線接點 27"/>
          <p:cNvCxnSpPr>
            <a:stCxn id="4" idx="3"/>
          </p:cNvCxnSpPr>
          <p:nvPr/>
        </p:nvCxnSpPr>
        <p:spPr>
          <a:xfrm flipV="1">
            <a:off x="2658221" y="2360733"/>
            <a:ext cx="401613" cy="1"/>
          </a:xfrm>
          <a:prstGeom prst="line">
            <a:avLst/>
          </a:prstGeom>
        </p:spPr>
        <p:style>
          <a:lnRef idx="3">
            <a:schemeClr val="dk1"/>
          </a:lnRef>
          <a:fillRef idx="0">
            <a:schemeClr val="dk1"/>
          </a:fillRef>
          <a:effectRef idx="2">
            <a:schemeClr val="dk1"/>
          </a:effectRef>
          <a:fontRef idx="minor">
            <a:schemeClr val="tx1"/>
          </a:fontRef>
        </p:style>
      </p:cxnSp>
      <p:cxnSp>
        <p:nvCxnSpPr>
          <p:cNvPr id="30" name="直線接點 29"/>
          <p:cNvCxnSpPr>
            <a:stCxn id="8" idx="3"/>
          </p:cNvCxnSpPr>
          <p:nvPr/>
        </p:nvCxnSpPr>
        <p:spPr>
          <a:xfrm>
            <a:off x="2658221" y="3573016"/>
            <a:ext cx="401613" cy="0"/>
          </a:xfrm>
          <a:prstGeom prst="line">
            <a:avLst/>
          </a:prstGeom>
        </p:spPr>
        <p:style>
          <a:lnRef idx="3">
            <a:schemeClr val="dk1"/>
          </a:lnRef>
          <a:fillRef idx="0">
            <a:schemeClr val="dk1"/>
          </a:fillRef>
          <a:effectRef idx="2">
            <a:schemeClr val="dk1"/>
          </a:effectRef>
          <a:fontRef idx="minor">
            <a:schemeClr val="tx1"/>
          </a:fontRef>
        </p:style>
      </p:cxnSp>
      <p:cxnSp>
        <p:nvCxnSpPr>
          <p:cNvPr id="34" name="直線接點 33"/>
          <p:cNvCxnSpPr/>
          <p:nvPr/>
        </p:nvCxnSpPr>
        <p:spPr>
          <a:xfrm>
            <a:off x="2658221" y="4923158"/>
            <a:ext cx="401613" cy="0"/>
          </a:xfrm>
          <a:prstGeom prst="line">
            <a:avLst/>
          </a:prstGeom>
        </p:spPr>
        <p:style>
          <a:lnRef idx="3">
            <a:schemeClr val="dk1"/>
          </a:lnRef>
          <a:fillRef idx="0">
            <a:schemeClr val="dk1"/>
          </a:fillRef>
          <a:effectRef idx="2">
            <a:schemeClr val="dk1"/>
          </a:effectRef>
          <a:fontRef idx="minor">
            <a:schemeClr val="tx1"/>
          </a:fontRef>
        </p:style>
      </p:cxnSp>
      <p:cxnSp>
        <p:nvCxnSpPr>
          <p:cNvPr id="38" name="直線單箭頭接點 37"/>
          <p:cNvCxnSpPr>
            <a:endCxn id="10" idx="1"/>
          </p:cNvCxnSpPr>
          <p:nvPr/>
        </p:nvCxnSpPr>
        <p:spPr>
          <a:xfrm>
            <a:off x="3059835" y="1804320"/>
            <a:ext cx="404415" cy="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0" name="直線接點 39"/>
          <p:cNvCxnSpPr>
            <a:stCxn id="13" idx="3"/>
          </p:cNvCxnSpPr>
          <p:nvPr/>
        </p:nvCxnSpPr>
        <p:spPr>
          <a:xfrm flipV="1">
            <a:off x="5907534" y="4633691"/>
            <a:ext cx="320652" cy="1"/>
          </a:xfrm>
          <a:prstGeom prst="line">
            <a:avLst/>
          </a:prstGeom>
        </p:spPr>
        <p:style>
          <a:lnRef idx="3">
            <a:schemeClr val="dk1"/>
          </a:lnRef>
          <a:fillRef idx="0">
            <a:schemeClr val="dk1"/>
          </a:fillRef>
          <a:effectRef idx="2">
            <a:schemeClr val="dk1"/>
          </a:effectRef>
          <a:fontRef idx="minor">
            <a:schemeClr val="tx1"/>
          </a:fontRef>
        </p:style>
      </p:cxnSp>
      <p:cxnSp>
        <p:nvCxnSpPr>
          <p:cNvPr id="42" name="直線接點 41"/>
          <p:cNvCxnSpPr/>
          <p:nvPr/>
        </p:nvCxnSpPr>
        <p:spPr>
          <a:xfrm>
            <a:off x="6228184" y="4134934"/>
            <a:ext cx="0" cy="1131242"/>
          </a:xfrm>
          <a:prstGeom prst="line">
            <a:avLst/>
          </a:prstGeom>
        </p:spPr>
        <p:style>
          <a:lnRef idx="3">
            <a:schemeClr val="dk1"/>
          </a:lnRef>
          <a:fillRef idx="0">
            <a:schemeClr val="dk1"/>
          </a:fillRef>
          <a:effectRef idx="2">
            <a:schemeClr val="dk1"/>
          </a:effectRef>
          <a:fontRef idx="minor">
            <a:schemeClr val="tx1"/>
          </a:fontRef>
        </p:style>
      </p:cxnSp>
      <p:cxnSp>
        <p:nvCxnSpPr>
          <p:cNvPr id="44" name="直線單箭頭接點 43"/>
          <p:cNvCxnSpPr/>
          <p:nvPr/>
        </p:nvCxnSpPr>
        <p:spPr>
          <a:xfrm>
            <a:off x="6228184" y="4134933"/>
            <a:ext cx="288032" cy="3071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5" name="直線單箭頭接點 44"/>
          <p:cNvCxnSpPr/>
          <p:nvPr/>
        </p:nvCxnSpPr>
        <p:spPr>
          <a:xfrm>
            <a:off x="6247011" y="5224395"/>
            <a:ext cx="288032" cy="3071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8130915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2987676" y="2508105"/>
            <a:ext cx="3309939" cy="1370013"/>
          </a:xfrm>
          <a:prstGeom prst="rect">
            <a:avLst/>
          </a:prstGeom>
          <a:noFill/>
          <a:ln w="9525">
            <a:noFill/>
            <a:miter lim="800000"/>
            <a:headEnd/>
            <a:tailEnd/>
          </a:ln>
        </p:spPr>
        <p:txBody>
          <a:bodyPr lIns="91355" tIns="45680" rIns="91355" bIns="45680" anchor="ctr"/>
          <a:lstStyle/>
          <a:p>
            <a:pPr algn="ctr">
              <a:defRPr/>
            </a:pPr>
            <a:r>
              <a:rPr lang="zh-TW" altLang="en-US" sz="4400" b="1" dirty="0">
                <a:solidFill>
                  <a:prstClr val="white"/>
                </a:solidFill>
                <a:latin typeface="標楷體" pitchFamily="65" charset="-120"/>
                <a:ea typeface="標楷體" pitchFamily="65" charset="-120"/>
              </a:rPr>
              <a:t>分析與討論</a:t>
            </a:r>
          </a:p>
        </p:txBody>
      </p:sp>
      <p:pic>
        <p:nvPicPr>
          <p:cNvPr id="3" name="圖片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244825" y="2799929"/>
            <a:ext cx="844027" cy="938765"/>
          </a:xfrm>
          <a:prstGeom prst="rect">
            <a:avLst/>
          </a:prstGeom>
        </p:spPr>
      </p:pic>
    </p:spTree>
    <p:extLst>
      <p:ext uri="{BB962C8B-B14F-4D97-AF65-F5344CB8AC3E}">
        <p14:creationId xmlns:p14="http://schemas.microsoft.com/office/powerpoint/2010/main" val="36946173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資料庫圖表 1"/>
          <p:cNvGraphicFramePr/>
          <p:nvPr>
            <p:extLst>
              <p:ext uri="{D42A27DB-BD31-4B8C-83A1-F6EECF244321}">
                <p14:modId xmlns:p14="http://schemas.microsoft.com/office/powerpoint/2010/main" val="2800596812"/>
              </p:ext>
            </p:extLst>
          </p:nvPr>
        </p:nvGraphicFramePr>
        <p:xfrm>
          <a:off x="467544" y="694607"/>
          <a:ext cx="8064896" cy="46888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副標題 2"/>
          <p:cNvSpPr>
            <a:spLocks noGrp="1"/>
          </p:cNvSpPr>
          <p:nvPr>
            <p:ph type="subTitle" idx="1"/>
          </p:nvPr>
        </p:nvSpPr>
        <p:spPr>
          <a:xfrm>
            <a:off x="1335834" y="974254"/>
            <a:ext cx="8135939" cy="4680520"/>
          </a:xfrm>
        </p:spPr>
        <p:txBody>
          <a:bodyPr rtlCol="0">
            <a:normAutofit fontScale="77500" lnSpcReduction="20000"/>
          </a:bodyPr>
          <a:lstStyle/>
          <a:p>
            <a:pPr algn="l">
              <a:buFont typeface="Arial" pitchFamily="34" charset="0"/>
              <a:buChar char="•"/>
              <a:defRPr/>
            </a:pPr>
            <a:r>
              <a:rPr lang="zh-TW" altLang="en-US" b="1" dirty="0" smtClean="0">
                <a:solidFill>
                  <a:schemeClr val="bg1"/>
                </a:solidFill>
                <a:latin typeface="標楷體" pitchFamily="65" charset="-120"/>
                <a:ea typeface="標楷體" pitchFamily="65" charset="-120"/>
              </a:rPr>
              <a:t>三峽藍染工藝的保存： </a:t>
            </a:r>
            <a:endParaRPr lang="en-US" altLang="zh-TW" b="1" dirty="0" smtClean="0">
              <a:solidFill>
                <a:schemeClr val="bg1"/>
              </a:solidFill>
              <a:latin typeface="標楷體" pitchFamily="65" charset="-120"/>
              <a:ea typeface="標楷體" pitchFamily="65" charset="-120"/>
            </a:endParaRPr>
          </a:p>
          <a:p>
            <a:pPr algn="l">
              <a:defRPr/>
            </a:pPr>
            <a:r>
              <a:rPr lang="zh-TW" altLang="en-US" dirty="0">
                <a:solidFill>
                  <a:schemeClr val="tx1"/>
                </a:solidFill>
                <a:latin typeface="標楷體" pitchFamily="65" charset="-120"/>
                <a:ea typeface="標楷體" pitchFamily="65" charset="-120"/>
              </a:rPr>
              <a:t> </a:t>
            </a:r>
            <a:r>
              <a:rPr lang="zh-TW" altLang="en-US" dirty="0" smtClean="0">
                <a:solidFill>
                  <a:schemeClr val="tx1"/>
                </a:solidFill>
                <a:latin typeface="標楷體" pitchFamily="65" charset="-120"/>
                <a:ea typeface="標楷體" pitchFamily="65" charset="-120"/>
              </a:rPr>
              <a:t>                     </a:t>
            </a:r>
            <a:r>
              <a:rPr lang="zh-TW" altLang="en-US" b="1" dirty="0" smtClean="0">
                <a:solidFill>
                  <a:schemeClr val="tx1"/>
                </a:solidFill>
                <a:latin typeface="標楷體" pitchFamily="65" charset="-120"/>
                <a:ea typeface="標楷體" pitchFamily="65" charset="-120"/>
              </a:rPr>
              <a:t>一、保存價值與歷史歷程</a:t>
            </a:r>
            <a:r>
              <a:rPr lang="zh-TW" altLang="en-US" b="1" dirty="0" smtClean="0"/>
              <a:t> </a:t>
            </a:r>
            <a:r>
              <a:rPr lang="zh-TW" altLang="en-US" b="1" dirty="0" smtClean="0">
                <a:solidFill>
                  <a:schemeClr val="tx1"/>
                </a:solidFill>
                <a:latin typeface="標楷體" pitchFamily="65" charset="-120"/>
                <a:ea typeface="標楷體" pitchFamily="65" charset="-120"/>
              </a:rPr>
              <a:t> </a:t>
            </a:r>
            <a:endParaRPr lang="en-US" altLang="zh-TW" b="1" dirty="0" smtClean="0">
              <a:solidFill>
                <a:schemeClr val="tx1"/>
              </a:solidFill>
              <a:latin typeface="標楷體" pitchFamily="65" charset="-120"/>
              <a:ea typeface="標楷體" pitchFamily="65" charset="-120"/>
            </a:endParaRPr>
          </a:p>
          <a:p>
            <a:pPr algn="l">
              <a:defRPr/>
            </a:pPr>
            <a:r>
              <a:rPr lang="zh-TW" altLang="en-US" b="1" dirty="0" smtClean="0">
                <a:solidFill>
                  <a:schemeClr val="tx1"/>
                </a:solidFill>
                <a:latin typeface="標楷體" pitchFamily="65" charset="-120"/>
                <a:ea typeface="標楷體" pitchFamily="65" charset="-120"/>
              </a:rPr>
              <a:t>                      二、藍染保存瓶頸與策略</a:t>
            </a:r>
            <a:endParaRPr lang="en-US" altLang="zh-TW" b="1" dirty="0" smtClean="0">
              <a:solidFill>
                <a:schemeClr val="tx1"/>
              </a:solidFill>
              <a:latin typeface="標楷體" pitchFamily="65" charset="-120"/>
              <a:ea typeface="標楷體" pitchFamily="65" charset="-120"/>
            </a:endParaRPr>
          </a:p>
          <a:p>
            <a:pPr algn="l">
              <a:defRPr/>
            </a:pPr>
            <a:endParaRPr lang="en-US" altLang="zh-TW" dirty="0" smtClean="0">
              <a:solidFill>
                <a:schemeClr val="tx1"/>
              </a:solidFill>
              <a:latin typeface="標楷體" pitchFamily="65" charset="-120"/>
              <a:ea typeface="標楷體" pitchFamily="65" charset="-120"/>
            </a:endParaRPr>
          </a:p>
          <a:p>
            <a:pPr algn="l">
              <a:spcAft>
                <a:spcPts val="600"/>
              </a:spcAft>
              <a:buFont typeface="Arial" pitchFamily="34" charset="0"/>
              <a:buChar char="•"/>
              <a:defRPr/>
            </a:pPr>
            <a:r>
              <a:rPr lang="zh-TW" altLang="en-US" b="1" dirty="0" smtClean="0">
                <a:solidFill>
                  <a:schemeClr val="bg1"/>
                </a:solidFill>
                <a:latin typeface="標楷體" pitchFamily="65" charset="-120"/>
                <a:ea typeface="標楷體" pitchFamily="65" charset="-120"/>
              </a:rPr>
              <a:t>三峽藍染工藝的傳承： </a:t>
            </a:r>
            <a:endParaRPr lang="en-US" altLang="zh-TW" b="1" dirty="0" smtClean="0">
              <a:solidFill>
                <a:schemeClr val="bg1"/>
              </a:solidFill>
              <a:latin typeface="標楷體" pitchFamily="65" charset="-120"/>
              <a:ea typeface="標楷體" pitchFamily="65" charset="-120"/>
            </a:endParaRPr>
          </a:p>
          <a:p>
            <a:pPr algn="l">
              <a:spcAft>
                <a:spcPts val="600"/>
              </a:spcAft>
              <a:defRPr/>
            </a:pPr>
            <a:r>
              <a:rPr lang="zh-TW" altLang="en-US" dirty="0">
                <a:solidFill>
                  <a:schemeClr val="tx1"/>
                </a:solidFill>
                <a:latin typeface="標楷體" pitchFamily="65" charset="-120"/>
                <a:ea typeface="標楷體" pitchFamily="65" charset="-120"/>
              </a:rPr>
              <a:t> </a:t>
            </a:r>
            <a:r>
              <a:rPr lang="zh-TW" altLang="en-US" dirty="0" smtClean="0">
                <a:solidFill>
                  <a:schemeClr val="tx1"/>
                </a:solidFill>
                <a:latin typeface="標楷體" pitchFamily="65" charset="-120"/>
                <a:ea typeface="標楷體" pitchFamily="65" charset="-120"/>
              </a:rPr>
              <a:t>                     </a:t>
            </a:r>
            <a:r>
              <a:rPr lang="zh-TW" altLang="en-US" b="1" dirty="0" smtClean="0">
                <a:solidFill>
                  <a:schemeClr val="tx1"/>
                </a:solidFill>
                <a:latin typeface="標楷體" pitchFamily="65" charset="-120"/>
                <a:ea typeface="標楷體" pitchFamily="65" charset="-120"/>
              </a:rPr>
              <a:t>一、技術推廣與交流</a:t>
            </a:r>
            <a:endParaRPr lang="en-US" altLang="zh-TW" b="1" dirty="0" smtClean="0">
              <a:solidFill>
                <a:schemeClr val="tx1"/>
              </a:solidFill>
              <a:latin typeface="標楷體" pitchFamily="65" charset="-120"/>
              <a:ea typeface="標楷體" pitchFamily="65" charset="-120"/>
            </a:endParaRPr>
          </a:p>
          <a:p>
            <a:pPr algn="l">
              <a:defRPr/>
            </a:pPr>
            <a:r>
              <a:rPr lang="zh-TW" altLang="en-US" b="1" dirty="0" smtClean="0">
                <a:solidFill>
                  <a:schemeClr val="tx1"/>
                </a:solidFill>
                <a:latin typeface="標楷體" pitchFamily="65" charset="-120"/>
                <a:ea typeface="標楷體" pitchFamily="65" charset="-120"/>
              </a:rPr>
              <a:t>                      二、人才培育</a:t>
            </a:r>
            <a:endParaRPr lang="en-US" altLang="zh-TW" b="1" dirty="0" smtClean="0">
              <a:solidFill>
                <a:schemeClr val="tx1"/>
              </a:solidFill>
              <a:latin typeface="標楷體" pitchFamily="65" charset="-120"/>
              <a:ea typeface="標楷體" pitchFamily="65" charset="-120"/>
            </a:endParaRPr>
          </a:p>
          <a:p>
            <a:pPr algn="l">
              <a:defRPr/>
            </a:pPr>
            <a:endParaRPr lang="en-US" altLang="zh-TW" b="1" dirty="0" smtClean="0">
              <a:solidFill>
                <a:schemeClr val="bg1"/>
              </a:solidFill>
              <a:latin typeface="標楷體" pitchFamily="65" charset="-120"/>
              <a:ea typeface="標楷體" pitchFamily="65" charset="-120"/>
            </a:endParaRPr>
          </a:p>
          <a:p>
            <a:pPr algn="l">
              <a:buFont typeface="Arial" pitchFamily="34" charset="0"/>
              <a:buChar char="•"/>
              <a:defRPr/>
            </a:pPr>
            <a:r>
              <a:rPr lang="zh-TW" altLang="en-US" b="1" dirty="0" smtClean="0">
                <a:solidFill>
                  <a:schemeClr val="bg1"/>
                </a:solidFill>
                <a:latin typeface="標楷體" pitchFamily="65" charset="-120"/>
                <a:ea typeface="標楷體" pitchFamily="65" charset="-120"/>
              </a:rPr>
              <a:t>三峽藍染工藝的再生：</a:t>
            </a:r>
            <a:endParaRPr lang="en-US" altLang="zh-TW" b="1" dirty="0" smtClean="0">
              <a:solidFill>
                <a:schemeClr val="bg1"/>
              </a:solidFill>
              <a:latin typeface="標楷體" pitchFamily="65" charset="-120"/>
              <a:ea typeface="標楷體" pitchFamily="65" charset="-120"/>
            </a:endParaRPr>
          </a:p>
          <a:p>
            <a:pPr algn="l">
              <a:defRPr/>
            </a:pPr>
            <a:r>
              <a:rPr lang="zh-TW" altLang="en-US" dirty="0">
                <a:solidFill>
                  <a:schemeClr val="tx1"/>
                </a:solidFill>
                <a:latin typeface="標楷體" pitchFamily="65" charset="-120"/>
                <a:ea typeface="標楷體" pitchFamily="65" charset="-120"/>
              </a:rPr>
              <a:t> </a:t>
            </a:r>
            <a:r>
              <a:rPr lang="zh-TW" altLang="en-US" dirty="0" smtClean="0">
                <a:solidFill>
                  <a:schemeClr val="tx1"/>
                </a:solidFill>
                <a:latin typeface="標楷體" pitchFamily="65" charset="-120"/>
                <a:ea typeface="標楷體" pitchFamily="65" charset="-120"/>
              </a:rPr>
              <a:t>                     </a:t>
            </a:r>
            <a:r>
              <a:rPr lang="zh-TW" altLang="en-US" b="1" dirty="0" smtClean="0">
                <a:solidFill>
                  <a:schemeClr val="tx1"/>
                </a:solidFill>
                <a:latin typeface="標楷體" pitchFamily="65" charset="-120"/>
                <a:ea typeface="標楷體" pitchFamily="65" charset="-120"/>
              </a:rPr>
              <a:t>一、在地化</a:t>
            </a:r>
            <a:endParaRPr lang="en-US" altLang="zh-TW" b="1" dirty="0" smtClean="0">
              <a:solidFill>
                <a:schemeClr val="tx1"/>
              </a:solidFill>
              <a:latin typeface="標楷體" pitchFamily="65" charset="-120"/>
              <a:ea typeface="標楷體" pitchFamily="65" charset="-120"/>
            </a:endParaRPr>
          </a:p>
          <a:p>
            <a:pPr algn="l">
              <a:defRPr/>
            </a:pPr>
            <a:r>
              <a:rPr lang="zh-TW" altLang="en-US" b="1" dirty="0" smtClean="0">
                <a:solidFill>
                  <a:schemeClr val="tx1"/>
                </a:solidFill>
                <a:latin typeface="標楷體" pitchFamily="65" charset="-120"/>
                <a:ea typeface="標楷體" pitchFamily="65" charset="-120"/>
              </a:rPr>
              <a:t>                      二、精緻化</a:t>
            </a:r>
            <a:endParaRPr lang="en-US" altLang="zh-TW" b="1" dirty="0" smtClean="0">
              <a:solidFill>
                <a:schemeClr val="tx1"/>
              </a:solidFill>
              <a:latin typeface="標楷體" pitchFamily="65" charset="-120"/>
              <a:ea typeface="標楷體" pitchFamily="65" charset="-120"/>
            </a:endParaRPr>
          </a:p>
        </p:txBody>
      </p:sp>
    </p:spTree>
    <p:extLst>
      <p:ext uri="{BB962C8B-B14F-4D97-AF65-F5344CB8AC3E}">
        <p14:creationId xmlns:p14="http://schemas.microsoft.com/office/powerpoint/2010/main" val="159801055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標題 1"/>
          <p:cNvSpPr>
            <a:spLocks noGrp="1"/>
          </p:cNvSpPr>
          <p:nvPr>
            <p:ph type="ctrTitle"/>
          </p:nvPr>
        </p:nvSpPr>
        <p:spPr>
          <a:xfrm>
            <a:off x="395536" y="2591008"/>
            <a:ext cx="7772400" cy="1223962"/>
          </a:xfrm>
        </p:spPr>
        <p:txBody>
          <a:bodyPr/>
          <a:lstStyle/>
          <a:p>
            <a:r>
              <a:rPr lang="zh-TW" altLang="zh-TW" b="1" dirty="0" smtClean="0"/>
              <a:t> </a:t>
            </a:r>
            <a:r>
              <a:rPr lang="zh-TW" altLang="zh-TW" b="1" dirty="0" smtClean="0">
                <a:solidFill>
                  <a:schemeClr val="bg1"/>
                </a:solidFill>
                <a:latin typeface="標楷體" pitchFamily="65" charset="-120"/>
                <a:ea typeface="標楷體" pitchFamily="65" charset="-120"/>
              </a:rPr>
              <a:t>三峽藍染工藝的</a:t>
            </a:r>
            <a:r>
              <a:rPr lang="zh-TW" altLang="zh-TW" b="1" dirty="0" smtClean="0">
                <a:solidFill>
                  <a:schemeClr val="tx2">
                    <a:lumMod val="75000"/>
                  </a:schemeClr>
                </a:solidFill>
                <a:latin typeface="標楷體" pitchFamily="65" charset="-120"/>
                <a:ea typeface="標楷體" pitchFamily="65" charset="-120"/>
              </a:rPr>
              <a:t>保存</a:t>
            </a:r>
            <a:endParaRPr lang="zh-TW" altLang="en-US" b="1" dirty="0" smtClean="0">
              <a:solidFill>
                <a:schemeClr val="tx2">
                  <a:lumMod val="75000"/>
                </a:schemeClr>
              </a:solidFill>
              <a:latin typeface="標楷體" pitchFamily="65" charset="-120"/>
              <a:ea typeface="標楷體" pitchFamily="65" charset="-120"/>
            </a:endParaRPr>
          </a:p>
        </p:txBody>
      </p:sp>
      <p:pic>
        <p:nvPicPr>
          <p:cNvPr id="3" name="圖片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09041" y="2812926"/>
            <a:ext cx="844027" cy="938765"/>
          </a:xfrm>
          <a:prstGeom prst="rect">
            <a:avLst/>
          </a:prstGeom>
        </p:spPr>
      </p:pic>
    </p:spTree>
    <p:extLst>
      <p:ext uri="{BB962C8B-B14F-4D97-AF65-F5344CB8AC3E}">
        <p14:creationId xmlns:p14="http://schemas.microsoft.com/office/powerpoint/2010/main" val="39817019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群組 2"/>
          <p:cNvGrpSpPr/>
          <p:nvPr/>
        </p:nvGrpSpPr>
        <p:grpSpPr>
          <a:xfrm>
            <a:off x="193685" y="1209514"/>
            <a:ext cx="8406581" cy="2297782"/>
            <a:chOff x="250825" y="847378"/>
            <a:chExt cx="8406581" cy="2297782"/>
          </a:xfrm>
        </p:grpSpPr>
        <p:sp>
          <p:nvSpPr>
            <p:cNvPr id="4" name="圓角矩形 3"/>
            <p:cNvSpPr/>
            <p:nvPr/>
          </p:nvSpPr>
          <p:spPr>
            <a:xfrm>
              <a:off x="391344" y="1705000"/>
              <a:ext cx="826606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5" name="五邊形 4"/>
            <p:cNvSpPr/>
            <p:nvPr/>
          </p:nvSpPr>
          <p:spPr>
            <a:xfrm>
              <a:off x="250825" y="84737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5122" name="內容版面配置區 2"/>
          <p:cNvSpPr>
            <a:spLocks noGrp="1"/>
          </p:cNvSpPr>
          <p:nvPr>
            <p:ph idx="1"/>
          </p:nvPr>
        </p:nvSpPr>
        <p:spPr>
          <a:xfrm>
            <a:off x="180312" y="95983"/>
            <a:ext cx="8713663" cy="5534869"/>
          </a:xfrm>
        </p:spPr>
        <p:txBody>
          <a:bodyPr>
            <a:normAutofit/>
          </a:bodyPr>
          <a:lstStyle/>
          <a:p>
            <a:pPr>
              <a:buFont typeface="Arial" charset="0"/>
              <a:buNone/>
            </a:pPr>
            <a:r>
              <a:rPr lang="zh-TW" altLang="en-US" b="1" dirty="0" smtClean="0">
                <a:solidFill>
                  <a:schemeClr val="tx2">
                    <a:lumMod val="75000"/>
                  </a:schemeClr>
                </a:solidFill>
                <a:latin typeface="標楷體" pitchFamily="65" charset="-120"/>
                <a:ea typeface="標楷體" pitchFamily="65" charset="-120"/>
              </a:rPr>
              <a:t>一、保存價值與歷史歷程</a:t>
            </a:r>
            <a:endParaRPr lang="en-US" altLang="zh-TW" b="1" dirty="0" smtClean="0">
              <a:solidFill>
                <a:schemeClr val="tx2">
                  <a:lumMod val="75000"/>
                </a:schemeClr>
              </a:solidFill>
              <a:latin typeface="標楷體" pitchFamily="65" charset="-120"/>
              <a:ea typeface="標楷體" pitchFamily="65" charset="-120"/>
            </a:endParaRPr>
          </a:p>
          <a:p>
            <a:pPr>
              <a:buFont typeface="Arial" charset="0"/>
              <a:buNone/>
            </a:pPr>
            <a:endParaRPr lang="en-US" altLang="zh-TW" sz="2800" dirty="0">
              <a:latin typeface="標楷體" pitchFamily="65" charset="-120"/>
              <a:ea typeface="標楷體" pitchFamily="65" charset="-120"/>
            </a:endParaRPr>
          </a:p>
          <a:p>
            <a:pPr>
              <a:buFont typeface="Arial" charset="0"/>
              <a:buNone/>
            </a:pPr>
            <a:r>
              <a:rPr lang="zh-TW" altLang="en-US" sz="3600" dirty="0">
                <a:latin typeface="標楷體" pitchFamily="65" charset="-120"/>
                <a:ea typeface="標楷體" pitchFamily="65" charset="-120"/>
              </a:rPr>
              <a:t> </a:t>
            </a:r>
            <a:r>
              <a:rPr lang="zh-TW" altLang="en-US" sz="3600" b="1" dirty="0">
                <a:solidFill>
                  <a:schemeClr val="bg1"/>
                </a:solidFill>
                <a:latin typeface="標楷體" pitchFamily="65" charset="-120"/>
                <a:ea typeface="標楷體" pitchFamily="65" charset="-120"/>
              </a:rPr>
              <a:t>命題</a:t>
            </a:r>
            <a:r>
              <a:rPr lang="en-US" altLang="zh-TW" sz="3600" b="1" dirty="0">
                <a:solidFill>
                  <a:schemeClr val="bg1"/>
                </a:solidFill>
                <a:latin typeface="Times New Roman" pitchFamily="18" charset="0"/>
                <a:ea typeface="標楷體" pitchFamily="65" charset="-120"/>
                <a:cs typeface="Times New Roman" pitchFamily="18" charset="0"/>
              </a:rPr>
              <a:t>1</a:t>
            </a:r>
            <a:r>
              <a:rPr lang="en-US" altLang="zh-TW" sz="3600" b="1" dirty="0">
                <a:solidFill>
                  <a:schemeClr val="bg1"/>
                </a:solidFill>
                <a:latin typeface="標楷體" pitchFamily="65" charset="-120"/>
                <a:ea typeface="標楷體" pitchFamily="65" charset="-120"/>
              </a:rPr>
              <a:t>:</a:t>
            </a:r>
          </a:p>
          <a:p>
            <a:pPr algn="just">
              <a:spcBef>
                <a:spcPct val="0"/>
              </a:spcBef>
              <a:buFont typeface="Arial" charset="0"/>
              <a:buNone/>
            </a:pPr>
            <a:endParaRPr lang="en-US" altLang="zh-TW" sz="2800" dirty="0">
              <a:latin typeface="標楷體" pitchFamily="65" charset="-120"/>
              <a:ea typeface="標楷體" pitchFamily="65" charset="-120"/>
            </a:endParaRPr>
          </a:p>
          <a:p>
            <a:pPr algn="just">
              <a:spcBef>
                <a:spcPct val="0"/>
              </a:spcBef>
              <a:buFont typeface="Arial" charset="0"/>
              <a:buNone/>
            </a:pPr>
            <a:r>
              <a:rPr lang="zh-TW" altLang="en-US" sz="2800" dirty="0">
                <a:latin typeface="標楷體" pitchFamily="65" charset="-120"/>
                <a:ea typeface="標楷體" pitchFamily="65" charset="-120"/>
              </a:rPr>
              <a:t> 對三峽而言，藍染不僅是一項在地特色，在地文化</a:t>
            </a:r>
            <a:endParaRPr lang="en-US" altLang="zh-TW" sz="2800" dirty="0">
              <a:latin typeface="標楷體" pitchFamily="65" charset="-120"/>
              <a:ea typeface="標楷體" pitchFamily="65" charset="-120"/>
            </a:endParaRPr>
          </a:p>
          <a:p>
            <a:pPr algn="just">
              <a:spcBef>
                <a:spcPct val="0"/>
              </a:spcBef>
              <a:buFont typeface="Arial" charset="0"/>
              <a:buNone/>
            </a:pPr>
            <a:r>
              <a:rPr lang="zh-TW" altLang="en-US" sz="2800" dirty="0">
                <a:latin typeface="標楷體" pitchFamily="65" charset="-120"/>
                <a:ea typeface="標楷體" pitchFamily="65" charset="-120"/>
              </a:rPr>
              <a:t> 的表徵，更是一種生命力的延續。保存它，是一</a:t>
            </a:r>
            <a:endParaRPr lang="en-US" altLang="zh-TW" sz="2800" dirty="0">
              <a:latin typeface="標楷體" pitchFamily="65" charset="-120"/>
              <a:ea typeface="標楷體" pitchFamily="65" charset="-120"/>
            </a:endParaRPr>
          </a:p>
          <a:p>
            <a:pPr algn="just">
              <a:spcBef>
                <a:spcPct val="0"/>
              </a:spcBef>
              <a:buFont typeface="Arial" charset="0"/>
              <a:buNone/>
            </a:pPr>
            <a:r>
              <a:rPr lang="zh-TW" altLang="en-US" sz="2800" dirty="0">
                <a:latin typeface="標楷體" pitchFamily="65" charset="-120"/>
                <a:ea typeface="標楷體" pitchFamily="65" charset="-120"/>
              </a:rPr>
              <a:t> 項責任，更是一項使命。</a:t>
            </a:r>
            <a:endParaRPr lang="en-US" altLang="zh-TW" sz="2800" dirty="0">
              <a:latin typeface="標楷體" pitchFamily="65" charset="-120"/>
              <a:ea typeface="標楷體" pitchFamily="65" charset="-120"/>
            </a:endParaRPr>
          </a:p>
          <a:p>
            <a:endParaRPr lang="zh-TW" altLang="en-US" dirty="0" smtClean="0"/>
          </a:p>
        </p:txBody>
      </p:sp>
      <p:grpSp>
        <p:nvGrpSpPr>
          <p:cNvPr id="6" name="群組 5"/>
          <p:cNvGrpSpPr/>
          <p:nvPr/>
        </p:nvGrpSpPr>
        <p:grpSpPr>
          <a:xfrm>
            <a:off x="-1044623" y="4120852"/>
            <a:ext cx="10566599" cy="1815882"/>
            <a:chOff x="-1044624" y="4120852"/>
            <a:chExt cx="10566598" cy="1815882"/>
          </a:xfrm>
        </p:grpSpPr>
        <p:grpSp>
          <p:nvGrpSpPr>
            <p:cNvPr id="14" name="群組 13"/>
            <p:cNvGrpSpPr/>
            <p:nvPr/>
          </p:nvGrpSpPr>
          <p:grpSpPr>
            <a:xfrm>
              <a:off x="-1044624" y="4120852"/>
              <a:ext cx="10566598" cy="1815882"/>
              <a:chOff x="-1332656" y="4174976"/>
              <a:chExt cx="10566598" cy="1815882"/>
            </a:xfrm>
          </p:grpSpPr>
          <p:sp>
            <p:nvSpPr>
              <p:cNvPr id="13" name="圓角矩形 12"/>
              <p:cNvSpPr/>
              <p:nvPr/>
            </p:nvSpPr>
            <p:spPr>
              <a:xfrm>
                <a:off x="-1332656" y="4174976"/>
                <a:ext cx="9644657" cy="1815882"/>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zh-TW" altLang="en-US">
                  <a:solidFill>
                    <a:prstClr val="white"/>
                  </a:solidFill>
                </a:endParaRPr>
              </a:p>
            </p:txBody>
          </p:sp>
          <p:sp>
            <p:nvSpPr>
              <p:cNvPr id="2" name="矩形 1"/>
              <p:cNvSpPr/>
              <p:nvPr/>
            </p:nvSpPr>
            <p:spPr>
              <a:xfrm>
                <a:off x="1039193" y="4174976"/>
                <a:ext cx="8194749" cy="523220"/>
              </a:xfrm>
              <a:prstGeom prst="rect">
                <a:avLst/>
              </a:prstGeom>
            </p:spPr>
            <p:txBody>
              <a:bodyPr wrap="square">
                <a:spAutoFit/>
              </a:bodyPr>
              <a:lstStyle/>
              <a:p>
                <a:pPr marL="456774" indent="-456774"/>
                <a:endParaRPr lang="en-US" altLang="zh-TW" sz="2800" dirty="0">
                  <a:solidFill>
                    <a:prstClr val="white"/>
                  </a:solidFill>
                  <a:latin typeface="標楷體" pitchFamily="65" charset="-120"/>
                  <a:ea typeface="標楷體" pitchFamily="65" charset="-120"/>
                </a:endParaRPr>
              </a:p>
            </p:txBody>
          </p:sp>
        </p:grpSp>
        <p:sp>
          <p:nvSpPr>
            <p:cNvPr id="9" name="矩形 8"/>
            <p:cNvSpPr/>
            <p:nvPr/>
          </p:nvSpPr>
          <p:spPr>
            <a:xfrm>
              <a:off x="949251" y="4293096"/>
              <a:ext cx="8194749" cy="1461939"/>
            </a:xfrm>
            <a:prstGeom prst="rect">
              <a:avLst/>
            </a:prstGeom>
          </p:spPr>
          <p:txBody>
            <a:bodyPr wrap="square">
              <a:spAutoFit/>
            </a:bodyPr>
            <a:lstStyle/>
            <a:p>
              <a:pPr marL="456774" indent="-456774">
                <a:buFont typeface="Wingdings" pitchFamily="2" charset="2"/>
                <a:buChar char="u"/>
              </a:pPr>
              <a:r>
                <a:rPr lang="zh-TW" altLang="en-US" sz="2800" b="1" dirty="0">
                  <a:solidFill>
                    <a:prstClr val="white"/>
                  </a:solidFill>
                  <a:latin typeface="標楷體" pitchFamily="65" charset="-120"/>
                  <a:ea typeface="標楷體" pitchFamily="65" charset="-120"/>
                </a:rPr>
                <a:t>三峽藍染歷史地位</a:t>
              </a:r>
              <a:endParaRPr lang="en-US" altLang="zh-TW" sz="2800" b="1" dirty="0">
                <a:solidFill>
                  <a:prstClr val="white"/>
                </a:solidFill>
                <a:latin typeface="標楷體" pitchFamily="65" charset="-120"/>
                <a:ea typeface="標楷體" pitchFamily="65" charset="-120"/>
              </a:endParaRPr>
            </a:p>
            <a:p>
              <a:pPr marL="456774" indent="-456774">
                <a:spcAft>
                  <a:spcPts val="600"/>
                </a:spcAft>
                <a:buFont typeface="Wingdings" pitchFamily="2" charset="2"/>
                <a:buChar char="u"/>
              </a:pPr>
              <a:r>
                <a:rPr lang="zh-TW" altLang="en-US" sz="2800" b="1" dirty="0">
                  <a:solidFill>
                    <a:prstClr val="white"/>
                  </a:solidFill>
                  <a:latin typeface="標楷體" pitchFamily="65" charset="-120"/>
                  <a:ea typeface="標楷體" pitchFamily="65" charset="-120"/>
                </a:rPr>
                <a:t>長輩們口耳相傳和記錄紙本永續流傳</a:t>
              </a:r>
              <a:endParaRPr lang="en-US" altLang="zh-TW" sz="2800" b="1" dirty="0">
                <a:solidFill>
                  <a:prstClr val="white"/>
                </a:solidFill>
                <a:latin typeface="標楷體" pitchFamily="65" charset="-120"/>
                <a:ea typeface="標楷體" pitchFamily="65" charset="-120"/>
              </a:endParaRPr>
            </a:p>
            <a:p>
              <a:pPr marL="456774" indent="-456774">
                <a:spcAft>
                  <a:spcPts val="600"/>
                </a:spcAft>
                <a:buFont typeface="Wingdings" pitchFamily="2" charset="2"/>
                <a:buChar char="u"/>
              </a:pPr>
              <a:r>
                <a:rPr lang="zh-TW" altLang="en-US" sz="2800" b="1" dirty="0">
                  <a:solidFill>
                    <a:prstClr val="white"/>
                  </a:solidFill>
                  <a:latin typeface="標楷體" pitchFamily="65" charset="-120"/>
                  <a:ea typeface="標楷體" pitchFamily="65" charset="-120"/>
                </a:rPr>
                <a:t>文史資料推廣與應用</a:t>
              </a:r>
              <a:endParaRPr lang="en-US" altLang="zh-TW" sz="2800" b="1"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3097081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193464" y="939578"/>
            <a:ext cx="8406581" cy="2297782"/>
            <a:chOff x="250825" y="847378"/>
            <a:chExt cx="8406581" cy="2297782"/>
          </a:xfrm>
        </p:grpSpPr>
        <p:sp>
          <p:nvSpPr>
            <p:cNvPr id="6" name="圓角矩形 5"/>
            <p:cNvSpPr/>
            <p:nvPr/>
          </p:nvSpPr>
          <p:spPr>
            <a:xfrm>
              <a:off x="391344" y="1705000"/>
              <a:ext cx="826606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7" name="五邊形 6"/>
            <p:cNvSpPr/>
            <p:nvPr/>
          </p:nvSpPr>
          <p:spPr>
            <a:xfrm>
              <a:off x="250825" y="84737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3" name="內容版面配置區 2"/>
          <p:cNvSpPr>
            <a:spLocks noGrp="1"/>
          </p:cNvSpPr>
          <p:nvPr>
            <p:ph idx="1"/>
          </p:nvPr>
        </p:nvSpPr>
        <p:spPr>
          <a:xfrm>
            <a:off x="-69700" y="404675"/>
            <a:ext cx="8568952" cy="3957787"/>
          </a:xfrm>
        </p:spPr>
        <p:txBody>
          <a:bodyPr rtlCol="0">
            <a:normAutofit fontScale="47500" lnSpcReduction="20000"/>
          </a:bodyPr>
          <a:lstStyle/>
          <a:p>
            <a:pPr>
              <a:buNone/>
              <a:defRPr/>
            </a:pPr>
            <a:r>
              <a:rPr lang="zh-TW" altLang="en-US" sz="5800" b="1" dirty="0">
                <a:solidFill>
                  <a:schemeClr val="tx2">
                    <a:lumMod val="75000"/>
                  </a:schemeClr>
                </a:solidFill>
                <a:latin typeface="標楷體" pitchFamily="65" charset="-120"/>
                <a:ea typeface="標楷體" pitchFamily="65" charset="-120"/>
              </a:rPr>
              <a:t> 二、</a:t>
            </a:r>
            <a:r>
              <a:rPr lang="zh-TW" altLang="zh-TW" sz="5800" b="1" dirty="0">
                <a:solidFill>
                  <a:schemeClr val="tx2">
                    <a:lumMod val="75000"/>
                  </a:schemeClr>
                </a:solidFill>
                <a:latin typeface="標楷體" pitchFamily="65" charset="-120"/>
                <a:ea typeface="標楷體" pitchFamily="65" charset="-120"/>
              </a:rPr>
              <a:t>藍染保存瓶頸與策略</a:t>
            </a:r>
            <a:endParaRPr lang="en-US" altLang="zh-TW" sz="5800" b="1" dirty="0">
              <a:solidFill>
                <a:schemeClr val="tx2">
                  <a:lumMod val="75000"/>
                </a:schemeClr>
              </a:solidFill>
              <a:latin typeface="標楷體" pitchFamily="65" charset="-120"/>
              <a:ea typeface="標楷體" pitchFamily="65" charset="-120"/>
            </a:endParaRPr>
          </a:p>
          <a:p>
            <a:pPr>
              <a:lnSpc>
                <a:spcPct val="90000"/>
              </a:lnSpc>
              <a:spcBef>
                <a:spcPts val="0"/>
              </a:spcBef>
              <a:buNone/>
              <a:defRPr/>
            </a:pPr>
            <a:r>
              <a:rPr lang="zh-TW" altLang="en-US" sz="6500" dirty="0">
                <a:latin typeface="標楷體" pitchFamily="65" charset="-120"/>
                <a:ea typeface="標楷體" pitchFamily="65" charset="-120"/>
              </a:rPr>
              <a:t>  </a:t>
            </a:r>
            <a:endParaRPr lang="en-US" altLang="zh-TW" sz="6500" dirty="0">
              <a:latin typeface="標楷體" pitchFamily="65" charset="-120"/>
              <a:ea typeface="標楷體" pitchFamily="65" charset="-120"/>
            </a:endParaRPr>
          </a:p>
          <a:p>
            <a:pPr>
              <a:lnSpc>
                <a:spcPct val="90000"/>
              </a:lnSpc>
              <a:spcBef>
                <a:spcPts val="0"/>
              </a:spcBef>
              <a:buNone/>
              <a:defRPr/>
            </a:pPr>
            <a:r>
              <a:rPr lang="en-US" altLang="zh-TW" sz="6500" b="1" dirty="0">
                <a:solidFill>
                  <a:schemeClr val="bg1"/>
                </a:solidFill>
                <a:latin typeface="標楷體" pitchFamily="65" charset="-120"/>
                <a:ea typeface="標楷體" pitchFamily="65" charset="-120"/>
              </a:rPr>
              <a:t>  </a:t>
            </a:r>
            <a:r>
              <a:rPr lang="zh-TW" altLang="en-US" sz="6500" b="1" dirty="0">
                <a:solidFill>
                  <a:schemeClr val="bg1"/>
                </a:solidFill>
                <a:latin typeface="標楷體" pitchFamily="65" charset="-120"/>
                <a:ea typeface="標楷體" pitchFamily="65" charset="-120"/>
              </a:rPr>
              <a:t>命題</a:t>
            </a:r>
            <a:r>
              <a:rPr lang="en-US" altLang="zh-TW" sz="6500" b="1" dirty="0">
                <a:solidFill>
                  <a:schemeClr val="bg1"/>
                </a:solidFill>
                <a:latin typeface="Times New Roman" pitchFamily="18" charset="0"/>
                <a:ea typeface="標楷體" pitchFamily="65" charset="-120"/>
                <a:cs typeface="Times New Roman" pitchFamily="18" charset="0"/>
              </a:rPr>
              <a:t>2</a:t>
            </a:r>
            <a:r>
              <a:rPr lang="en-US" altLang="zh-TW" sz="6500" b="1" dirty="0">
                <a:solidFill>
                  <a:schemeClr val="bg1"/>
                </a:solidFill>
                <a:latin typeface="標楷體" pitchFamily="65" charset="-120"/>
                <a:ea typeface="標楷體" pitchFamily="65" charset="-120"/>
              </a:rPr>
              <a:t>:</a:t>
            </a:r>
          </a:p>
          <a:p>
            <a:pPr>
              <a:lnSpc>
                <a:spcPct val="90000"/>
              </a:lnSpc>
              <a:spcBef>
                <a:spcPts val="0"/>
              </a:spcBef>
              <a:buNone/>
              <a:defRPr/>
            </a:pPr>
            <a:r>
              <a:rPr lang="zh-TW" altLang="en-US" sz="5100" dirty="0">
                <a:latin typeface="標楷體" pitchFamily="65" charset="-120"/>
                <a:ea typeface="標楷體" pitchFamily="65" charset="-120"/>
              </a:rPr>
              <a:t>  </a:t>
            </a:r>
            <a:endParaRPr lang="en-US" altLang="zh-TW" sz="5100" dirty="0">
              <a:latin typeface="標楷體" pitchFamily="65" charset="-120"/>
              <a:ea typeface="標楷體" pitchFamily="65" charset="-120"/>
            </a:endParaRPr>
          </a:p>
          <a:p>
            <a:pPr>
              <a:lnSpc>
                <a:spcPct val="90000"/>
              </a:lnSpc>
              <a:spcBef>
                <a:spcPts val="0"/>
              </a:spcBef>
              <a:buNone/>
              <a:defRPr/>
            </a:pPr>
            <a:r>
              <a:rPr lang="zh-TW" altLang="en-US" sz="5100" dirty="0">
                <a:latin typeface="標楷體" pitchFamily="65" charset="-120"/>
                <a:ea typeface="標楷體" pitchFamily="65" charset="-120"/>
              </a:rPr>
              <a:t>   </a:t>
            </a:r>
            <a:endParaRPr lang="en-US" altLang="zh-TW" sz="5100" dirty="0">
              <a:latin typeface="標楷體" pitchFamily="65" charset="-120"/>
              <a:ea typeface="標楷體" pitchFamily="65" charset="-120"/>
            </a:endParaRPr>
          </a:p>
          <a:p>
            <a:pPr>
              <a:lnSpc>
                <a:spcPct val="120000"/>
              </a:lnSpc>
              <a:spcBef>
                <a:spcPts val="0"/>
              </a:spcBef>
              <a:buNone/>
              <a:defRPr/>
            </a:pPr>
            <a:r>
              <a:rPr lang="en-US" altLang="zh-TW" sz="5100" dirty="0">
                <a:latin typeface="標楷體" pitchFamily="65" charset="-120"/>
                <a:ea typeface="標楷體" pitchFamily="65" charset="-120"/>
              </a:rPr>
              <a:t>   </a:t>
            </a:r>
            <a:r>
              <a:rPr lang="zh-TW" altLang="zh-TW" sz="5900" dirty="0">
                <a:latin typeface="標楷體" pitchFamily="65" charset="-120"/>
                <a:ea typeface="標楷體" pitchFamily="65" charset="-120"/>
              </a:rPr>
              <a:t>公部門與地方文化團體對復興三</a:t>
            </a:r>
            <a:r>
              <a:rPr lang="zh-TW" altLang="en-US" sz="5900" dirty="0">
                <a:latin typeface="標楷體" pitchFamily="65" charset="-120"/>
                <a:ea typeface="標楷體" pitchFamily="65" charset="-120"/>
              </a:rPr>
              <a:t>峽</a:t>
            </a:r>
            <a:r>
              <a:rPr lang="zh-TW" altLang="zh-TW" sz="5900" dirty="0">
                <a:latin typeface="標楷體" pitchFamily="65" charset="-120"/>
                <a:ea typeface="標楷體" pitchFamily="65" charset="-120"/>
              </a:rPr>
              <a:t>藍染文</a:t>
            </a:r>
            <a:r>
              <a:rPr lang="zh-TW" altLang="en-US" sz="5900" dirty="0">
                <a:latin typeface="標楷體" pitchFamily="65" charset="-120"/>
                <a:ea typeface="標楷體" pitchFamily="65" charset="-120"/>
              </a:rPr>
              <a:t>化</a:t>
            </a:r>
            <a:r>
              <a:rPr lang="zh-TW" altLang="zh-TW" sz="5900" dirty="0">
                <a:latin typeface="標楷體" pitchFamily="65" charset="-120"/>
                <a:ea typeface="標楷體" pitchFamily="65" charset="-120"/>
              </a:rPr>
              <a:t>的願景</a:t>
            </a:r>
            <a:r>
              <a:rPr lang="zh-TW" altLang="en-US" sz="5900" dirty="0">
                <a:latin typeface="標楷體" pitchFamily="65" charset="-120"/>
                <a:ea typeface="標楷體" pitchFamily="65" charset="-120"/>
              </a:rPr>
              <a:t>  </a:t>
            </a:r>
            <a:endParaRPr lang="en-US" altLang="zh-TW" sz="5900" dirty="0">
              <a:latin typeface="標楷體" pitchFamily="65" charset="-120"/>
              <a:ea typeface="標楷體" pitchFamily="65" charset="-120"/>
            </a:endParaRPr>
          </a:p>
          <a:p>
            <a:pPr>
              <a:lnSpc>
                <a:spcPct val="120000"/>
              </a:lnSpc>
              <a:spcBef>
                <a:spcPts val="0"/>
              </a:spcBef>
              <a:buNone/>
              <a:defRPr/>
            </a:pPr>
            <a:r>
              <a:rPr lang="zh-TW" altLang="en-US" sz="5900" dirty="0">
                <a:latin typeface="標楷體" pitchFamily="65" charset="-120"/>
                <a:ea typeface="標楷體" pitchFamily="65" charset="-120"/>
              </a:rPr>
              <a:t>   </a:t>
            </a:r>
            <a:r>
              <a:rPr lang="zh-TW" altLang="zh-TW" sz="5900" dirty="0">
                <a:latin typeface="標楷體" pitchFamily="65" charset="-120"/>
                <a:ea typeface="標楷體" pitchFamily="65" charset="-120"/>
              </a:rPr>
              <a:t>存有</a:t>
            </a:r>
            <a:r>
              <a:rPr lang="zh-TW" altLang="en-US" sz="5900" dirty="0">
                <a:latin typeface="標楷體" pitchFamily="65" charset="-120"/>
                <a:ea typeface="標楷體" pitchFamily="65" charset="-120"/>
              </a:rPr>
              <a:t>落</a:t>
            </a:r>
            <a:r>
              <a:rPr lang="zh-TW" altLang="zh-TW" sz="5900" dirty="0">
                <a:latin typeface="標楷體" pitchFamily="65" charset="-120"/>
                <a:ea typeface="標楷體" pitchFamily="65" charset="-120"/>
              </a:rPr>
              <a:t>差，以致在推動相關的活</a:t>
            </a:r>
            <a:r>
              <a:rPr lang="zh-TW" altLang="en-US" sz="5900" dirty="0">
                <a:latin typeface="標楷體" pitchFamily="65" charset="-120"/>
                <a:ea typeface="標楷體" pitchFamily="65" charset="-120"/>
              </a:rPr>
              <a:t>動步</a:t>
            </a:r>
            <a:r>
              <a:rPr lang="zh-TW" altLang="zh-TW" sz="5900" dirty="0">
                <a:latin typeface="標楷體" pitchFamily="65" charset="-120"/>
                <a:ea typeface="標楷體" pitchFamily="65" charset="-120"/>
              </a:rPr>
              <a:t>伐不一致，影</a:t>
            </a:r>
            <a:endParaRPr lang="en-US" altLang="zh-TW" sz="5900" dirty="0">
              <a:latin typeface="標楷體" pitchFamily="65" charset="-120"/>
              <a:ea typeface="標楷體" pitchFamily="65" charset="-120"/>
            </a:endParaRPr>
          </a:p>
          <a:p>
            <a:pPr>
              <a:lnSpc>
                <a:spcPct val="120000"/>
              </a:lnSpc>
              <a:spcBef>
                <a:spcPts val="0"/>
              </a:spcBef>
              <a:buNone/>
              <a:defRPr/>
            </a:pPr>
            <a:r>
              <a:rPr lang="zh-TW" altLang="en-US" sz="5900" dirty="0">
                <a:latin typeface="標楷體" pitchFamily="65" charset="-120"/>
                <a:ea typeface="標楷體" pitchFamily="65" charset="-120"/>
              </a:rPr>
              <a:t>   </a:t>
            </a:r>
            <a:r>
              <a:rPr lang="zh-TW" altLang="zh-TW" sz="5900" dirty="0">
                <a:latin typeface="標楷體" pitchFamily="65" charset="-120"/>
                <a:ea typeface="標楷體" pitchFamily="65" charset="-120"/>
              </a:rPr>
              <a:t>響藍染文化的延續性。</a:t>
            </a:r>
            <a:endParaRPr lang="en-US" altLang="zh-TW" sz="5900" dirty="0">
              <a:latin typeface="標楷體" pitchFamily="65" charset="-120"/>
              <a:ea typeface="標楷體" pitchFamily="65" charset="-120"/>
            </a:endParaRPr>
          </a:p>
          <a:p>
            <a:pPr marL="539496" algn="just">
              <a:spcBef>
                <a:spcPts val="0"/>
              </a:spcBef>
              <a:buNone/>
              <a:defRPr/>
            </a:pPr>
            <a:endParaRPr lang="en-US" altLang="zh-TW" sz="2800" dirty="0">
              <a:latin typeface="標楷體" pitchFamily="65" charset="-120"/>
              <a:ea typeface="標楷體" pitchFamily="65" charset="-120"/>
            </a:endParaRPr>
          </a:p>
          <a:p>
            <a:pPr marL="539496" algn="just">
              <a:spcBef>
                <a:spcPts val="0"/>
              </a:spcBef>
              <a:buNone/>
              <a:defRPr/>
            </a:pPr>
            <a:endParaRPr lang="zh-TW" altLang="zh-TW" sz="2800" dirty="0">
              <a:latin typeface="標楷體" pitchFamily="65" charset="-120"/>
              <a:ea typeface="標楷體" pitchFamily="65" charset="-120"/>
            </a:endParaRPr>
          </a:p>
          <a:p>
            <a:pPr marL="539496" algn="just">
              <a:buNone/>
              <a:defRPr/>
            </a:pPr>
            <a:endParaRPr lang="zh-TW" altLang="zh-TW" sz="3500" dirty="0">
              <a:latin typeface="標楷體" pitchFamily="65" charset="-120"/>
              <a:ea typeface="標楷體" pitchFamily="65" charset="-120"/>
            </a:endParaRPr>
          </a:p>
          <a:p>
            <a:pPr>
              <a:buNone/>
              <a:defRPr/>
            </a:pPr>
            <a:r>
              <a:rPr lang="zh-TW" altLang="en-US" dirty="0" smtClean="0">
                <a:latin typeface="標楷體" pitchFamily="65" charset="-120"/>
                <a:ea typeface="標楷體" pitchFamily="65" charset="-120"/>
              </a:rPr>
              <a:t>     </a:t>
            </a:r>
            <a:endParaRPr lang="zh-TW" altLang="zh-TW" dirty="0">
              <a:latin typeface="標楷體" pitchFamily="65" charset="-120"/>
              <a:ea typeface="標楷體" pitchFamily="65" charset="-120"/>
            </a:endParaRPr>
          </a:p>
          <a:p>
            <a:pPr>
              <a:buNone/>
              <a:defRPr/>
            </a:pPr>
            <a:endParaRPr lang="zh-TW" altLang="en-US" dirty="0"/>
          </a:p>
        </p:txBody>
      </p:sp>
      <p:grpSp>
        <p:nvGrpSpPr>
          <p:cNvPr id="8" name="群組 7"/>
          <p:cNvGrpSpPr/>
          <p:nvPr/>
        </p:nvGrpSpPr>
        <p:grpSpPr>
          <a:xfrm>
            <a:off x="-1044612" y="4120852"/>
            <a:ext cx="9644657" cy="1815882"/>
            <a:chOff x="-1044624" y="4120852"/>
            <a:chExt cx="9644657" cy="1815882"/>
          </a:xfrm>
        </p:grpSpPr>
        <p:sp>
          <p:nvSpPr>
            <p:cNvPr id="4" name="圓角矩形 3"/>
            <p:cNvSpPr/>
            <p:nvPr/>
          </p:nvSpPr>
          <p:spPr>
            <a:xfrm>
              <a:off x="-1044624" y="4120852"/>
              <a:ext cx="9644657" cy="1815882"/>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2" name="矩形 1"/>
            <p:cNvSpPr/>
            <p:nvPr/>
          </p:nvSpPr>
          <p:spPr>
            <a:xfrm>
              <a:off x="757859" y="4272040"/>
              <a:ext cx="5904656" cy="1538883"/>
            </a:xfrm>
            <a:prstGeom prst="rect">
              <a:avLst/>
            </a:prstGeom>
          </p:spPr>
          <p:txBody>
            <a:bodyPr wrap="square">
              <a:spAutoFit/>
            </a:bodyPr>
            <a:lstStyle/>
            <a:p>
              <a:pPr>
                <a:spcBef>
                  <a:spcPts val="600"/>
                </a:spcBef>
                <a:defRPr/>
              </a:pPr>
              <a:r>
                <a:rPr lang="zh-TW" altLang="en-US" sz="2800" dirty="0">
                  <a:solidFill>
                    <a:prstClr val="black"/>
                  </a:solidFill>
                  <a:latin typeface="標楷體" pitchFamily="65" charset="-120"/>
                  <a:ea typeface="標楷體" pitchFamily="65" charset="-120"/>
                </a:rPr>
                <a:t>   </a:t>
              </a:r>
              <a:r>
                <a:rPr lang="en-US" altLang="zh-TW" sz="2800" b="1" dirty="0">
                  <a:solidFill>
                    <a:prstClr val="white"/>
                  </a:solidFill>
                  <a:latin typeface="標楷體" pitchFamily="65" charset="-120"/>
                  <a:ea typeface="標楷體" pitchFamily="65" charset="-120"/>
                </a:rPr>
                <a:t>(</a:t>
              </a:r>
              <a:r>
                <a:rPr lang="zh-TW" altLang="en-US" sz="2800" b="1" dirty="0">
                  <a:solidFill>
                    <a:prstClr val="white"/>
                  </a:solidFill>
                  <a:latin typeface="標楷體" pitchFamily="65" charset="-120"/>
                  <a:ea typeface="標楷體" pitchFamily="65" charset="-120"/>
                </a:rPr>
                <a:t>一</a:t>
              </a:r>
              <a:r>
                <a:rPr lang="en-US" altLang="zh-TW" sz="2800" b="1" dirty="0">
                  <a:solidFill>
                    <a:prstClr val="white"/>
                  </a:solidFill>
                  <a:latin typeface="標楷體" pitchFamily="65" charset="-120"/>
                  <a:ea typeface="標楷體" pitchFamily="65" charset="-120"/>
                </a:rPr>
                <a:t>)</a:t>
              </a:r>
              <a:r>
                <a:rPr lang="zh-TW" altLang="zh-TW" sz="2800" b="1" dirty="0">
                  <a:solidFill>
                    <a:prstClr val="white"/>
                  </a:solidFill>
                  <a:latin typeface="標楷體" pitchFamily="65" charset="-120"/>
                  <a:ea typeface="標楷體" pitchFamily="65" charset="-120"/>
                </a:rPr>
                <a:t>保存問題</a:t>
              </a:r>
              <a:r>
                <a:rPr lang="en-US" altLang="zh-TW" sz="2800" b="1" dirty="0">
                  <a:solidFill>
                    <a:prstClr val="white"/>
                  </a:solidFill>
                  <a:latin typeface="標楷體" pitchFamily="65" charset="-120"/>
                  <a:ea typeface="標楷體" pitchFamily="65" charset="-120"/>
                </a:rPr>
                <a:t>-</a:t>
              </a:r>
              <a:r>
                <a:rPr lang="zh-TW" altLang="zh-TW" sz="2800" b="1" dirty="0">
                  <a:solidFill>
                    <a:prstClr val="white"/>
                  </a:solidFill>
                  <a:latin typeface="標楷體" pitchFamily="65" charset="-120"/>
                  <a:ea typeface="標楷體" pitchFamily="65" charset="-120"/>
                </a:rPr>
                <a:t>藍染節為例</a:t>
              </a:r>
              <a:endParaRPr lang="en-US" altLang="zh-TW" sz="2800" b="1" dirty="0">
                <a:solidFill>
                  <a:prstClr val="white"/>
                </a:solidFill>
                <a:latin typeface="標楷體" pitchFamily="65" charset="-120"/>
                <a:ea typeface="標楷體" pitchFamily="65" charset="-120"/>
              </a:endParaRPr>
            </a:p>
            <a:p>
              <a:pPr marL="996277" indent="-456774" algn="just">
                <a:spcBef>
                  <a:spcPts val="600"/>
                </a:spcBef>
                <a:buFont typeface="Wingdings" pitchFamily="2" charset="2"/>
                <a:buChar char="u"/>
                <a:defRPr/>
              </a:pPr>
              <a:r>
                <a:rPr lang="zh-TW" altLang="en-US" sz="2800" b="1" dirty="0">
                  <a:solidFill>
                    <a:prstClr val="white"/>
                  </a:solidFill>
                  <a:latin typeface="標楷體" pitchFamily="65" charset="-120"/>
                  <a:ea typeface="標楷體" pitchFamily="65" charset="-120"/>
                </a:rPr>
                <a:t>前五屆藍染節</a:t>
              </a:r>
              <a:r>
                <a:rPr lang="en-US" altLang="zh-TW" sz="2800" b="1" dirty="0" err="1">
                  <a:solidFill>
                    <a:prstClr val="white"/>
                  </a:solidFill>
                  <a:latin typeface="標楷體" pitchFamily="65" charset="-120"/>
                  <a:ea typeface="標楷體" pitchFamily="65" charset="-120"/>
                </a:rPr>
                <a:t>vs</a:t>
              </a:r>
              <a:r>
                <a:rPr lang="zh-TW" altLang="en-US" sz="2800" b="1" dirty="0">
                  <a:solidFill>
                    <a:prstClr val="white"/>
                  </a:solidFill>
                  <a:latin typeface="標楷體" pitchFamily="65" charset="-120"/>
                  <a:ea typeface="標楷體" pitchFamily="65" charset="-120"/>
                </a:rPr>
                <a:t>後續藍染節</a:t>
              </a:r>
              <a:endParaRPr lang="en-US" altLang="zh-TW" sz="2800" b="1" dirty="0">
                <a:solidFill>
                  <a:prstClr val="white"/>
                </a:solidFill>
                <a:latin typeface="標楷體" pitchFamily="65" charset="-120"/>
                <a:ea typeface="標楷體" pitchFamily="65" charset="-120"/>
              </a:endParaRPr>
            </a:p>
            <a:p>
              <a:pPr marL="996277" indent="-456774" algn="just">
                <a:spcBef>
                  <a:spcPts val="600"/>
                </a:spcBef>
                <a:buFont typeface="Wingdings" pitchFamily="2" charset="2"/>
                <a:buChar char="u"/>
                <a:defRPr/>
              </a:pPr>
              <a:r>
                <a:rPr lang="zh-TW" altLang="en-US" sz="2800" b="1" dirty="0">
                  <a:solidFill>
                    <a:prstClr val="white"/>
                  </a:solidFill>
                  <a:latin typeface="標楷體" pitchFamily="65" charset="-120"/>
                  <a:ea typeface="標楷體" pitchFamily="65" charset="-120"/>
                </a:rPr>
                <a:t>藍染節舉辦的形式與流程</a:t>
              </a:r>
              <a:endParaRPr lang="en-US" altLang="zh-TW" sz="2800" b="1"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1659247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307764" y="787178"/>
            <a:ext cx="8406581" cy="2297782"/>
            <a:chOff x="250825" y="847378"/>
            <a:chExt cx="8406581" cy="2297782"/>
          </a:xfrm>
        </p:grpSpPr>
        <p:sp>
          <p:nvSpPr>
            <p:cNvPr id="6" name="圓角矩形 5"/>
            <p:cNvSpPr/>
            <p:nvPr/>
          </p:nvSpPr>
          <p:spPr>
            <a:xfrm>
              <a:off x="391344" y="1705000"/>
              <a:ext cx="826606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7" name="五邊形 6"/>
            <p:cNvSpPr/>
            <p:nvPr/>
          </p:nvSpPr>
          <p:spPr>
            <a:xfrm>
              <a:off x="250825" y="84737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13" name="副標題 12"/>
          <p:cNvSpPr>
            <a:spLocks noGrp="1"/>
          </p:cNvSpPr>
          <p:nvPr>
            <p:ph type="subTitle" idx="1"/>
          </p:nvPr>
        </p:nvSpPr>
        <p:spPr>
          <a:xfrm>
            <a:off x="395536" y="476250"/>
            <a:ext cx="8424936" cy="2376686"/>
          </a:xfrm>
        </p:spPr>
        <p:txBody>
          <a:bodyPr rtlCol="0">
            <a:normAutofit fontScale="85000" lnSpcReduction="20000"/>
          </a:bodyPr>
          <a:lstStyle/>
          <a:p>
            <a:pPr algn="l">
              <a:defRPr/>
            </a:pPr>
            <a:r>
              <a:rPr lang="zh-TW" altLang="en-US" sz="3600" dirty="0">
                <a:solidFill>
                  <a:schemeClr val="tx1"/>
                </a:solidFill>
                <a:latin typeface="標楷體" pitchFamily="65" charset="-120"/>
                <a:ea typeface="標楷體" pitchFamily="65" charset="-120"/>
              </a:rPr>
              <a:t>     </a:t>
            </a:r>
            <a:endParaRPr lang="zh-TW" altLang="en-US" sz="2800" dirty="0">
              <a:solidFill>
                <a:schemeClr val="tx1"/>
              </a:solidFill>
              <a:latin typeface="標楷體" pitchFamily="65" charset="-120"/>
              <a:ea typeface="標楷體" pitchFamily="65" charset="-120"/>
            </a:endParaRPr>
          </a:p>
          <a:p>
            <a:pPr algn="l">
              <a:defRPr/>
            </a:pPr>
            <a:r>
              <a:rPr lang="zh-TW" altLang="en-US" sz="3900" b="1" dirty="0">
                <a:solidFill>
                  <a:schemeClr val="bg1"/>
                </a:solidFill>
                <a:latin typeface="標楷體" pitchFamily="65" charset="-120"/>
                <a:ea typeface="標楷體" pitchFamily="65" charset="-120"/>
              </a:rPr>
              <a:t>命題</a:t>
            </a:r>
            <a:r>
              <a:rPr lang="en-US" altLang="zh-TW" sz="3900" b="1" dirty="0">
                <a:solidFill>
                  <a:schemeClr val="bg1"/>
                </a:solidFill>
                <a:latin typeface="標楷體" pitchFamily="65" charset="-120"/>
                <a:ea typeface="標楷體" pitchFamily="65" charset="-120"/>
              </a:rPr>
              <a:t>3</a:t>
            </a:r>
            <a:r>
              <a:rPr lang="zh-TW" altLang="en-US" sz="3900" b="1" dirty="0">
                <a:solidFill>
                  <a:schemeClr val="bg1"/>
                </a:solidFill>
                <a:latin typeface="標楷體" pitchFamily="65" charset="-120"/>
                <a:ea typeface="標楷體" pitchFamily="65" charset="-120"/>
              </a:rPr>
              <a:t>：</a:t>
            </a:r>
            <a:endParaRPr lang="en-US" altLang="zh-TW" sz="3900" b="1" dirty="0">
              <a:solidFill>
                <a:schemeClr val="bg1"/>
              </a:solidFill>
              <a:latin typeface="標楷體" pitchFamily="65" charset="-120"/>
              <a:ea typeface="標楷體" pitchFamily="65" charset="-120"/>
            </a:endParaRPr>
          </a:p>
          <a:p>
            <a:pPr algn="l">
              <a:defRPr/>
            </a:pPr>
            <a:endParaRPr lang="en-US" altLang="zh-TW" sz="3000" dirty="0">
              <a:solidFill>
                <a:schemeClr val="tx1"/>
              </a:solidFill>
              <a:latin typeface="標楷體" pitchFamily="65" charset="-120"/>
              <a:ea typeface="標楷體" pitchFamily="65" charset="-120"/>
            </a:endParaRPr>
          </a:p>
          <a:p>
            <a:pPr algn="l">
              <a:lnSpc>
                <a:spcPct val="120000"/>
              </a:lnSpc>
              <a:spcBef>
                <a:spcPts val="0"/>
              </a:spcBef>
              <a:defRPr/>
            </a:pPr>
            <a:r>
              <a:rPr lang="zh-TW" altLang="en-US" sz="3300" dirty="0">
                <a:solidFill>
                  <a:schemeClr val="tx1"/>
                </a:solidFill>
                <a:latin typeface="標楷體" pitchFamily="65" charset="-120"/>
                <a:ea typeface="標楷體" pitchFamily="65" charset="-120"/>
              </a:rPr>
              <a:t>結合產官學三方面的努力，籌建三峽藍染文史館，應是保持完整藍染文化的首要工作之一。</a:t>
            </a:r>
            <a:endParaRPr lang="en-US" altLang="zh-TW" sz="3300" dirty="0">
              <a:solidFill>
                <a:schemeClr val="tx1"/>
              </a:solidFill>
              <a:latin typeface="標楷體" pitchFamily="65" charset="-120"/>
              <a:ea typeface="標楷體" pitchFamily="65" charset="-120"/>
            </a:endParaRPr>
          </a:p>
          <a:p>
            <a:pPr algn="l">
              <a:defRPr/>
            </a:pPr>
            <a:endParaRPr lang="en-US" altLang="zh-TW" dirty="0" smtClean="0">
              <a:solidFill>
                <a:schemeClr val="tx1"/>
              </a:solidFill>
              <a:latin typeface="標楷體" pitchFamily="65" charset="-120"/>
              <a:ea typeface="標楷體" pitchFamily="65" charset="-120"/>
            </a:endParaRPr>
          </a:p>
        </p:txBody>
      </p:sp>
      <p:grpSp>
        <p:nvGrpSpPr>
          <p:cNvPr id="4" name="群組 3"/>
          <p:cNvGrpSpPr/>
          <p:nvPr/>
        </p:nvGrpSpPr>
        <p:grpSpPr>
          <a:xfrm>
            <a:off x="-1332656" y="3905418"/>
            <a:ext cx="10476656" cy="2246769"/>
            <a:chOff x="-1332656" y="3905407"/>
            <a:chExt cx="10476656" cy="2246769"/>
          </a:xfrm>
        </p:grpSpPr>
        <p:sp>
          <p:nvSpPr>
            <p:cNvPr id="3" name="圓角矩形 2"/>
            <p:cNvSpPr/>
            <p:nvPr/>
          </p:nvSpPr>
          <p:spPr>
            <a:xfrm>
              <a:off x="-1332656" y="3905407"/>
              <a:ext cx="10153128" cy="2246769"/>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2" name="矩形 1"/>
            <p:cNvSpPr/>
            <p:nvPr/>
          </p:nvSpPr>
          <p:spPr>
            <a:xfrm>
              <a:off x="395536" y="3905408"/>
              <a:ext cx="8748464" cy="1815882"/>
            </a:xfrm>
            <a:prstGeom prst="rect">
              <a:avLst/>
            </a:prstGeom>
          </p:spPr>
          <p:txBody>
            <a:bodyPr wrap="square">
              <a:spAutoFit/>
            </a:bodyPr>
            <a:lstStyle/>
            <a:p>
              <a:pPr>
                <a:defRPr/>
              </a:pPr>
              <a:r>
                <a:rPr lang="en-US" altLang="zh-TW" sz="2800" b="1" dirty="0">
                  <a:solidFill>
                    <a:prstClr val="white"/>
                  </a:solidFill>
                  <a:latin typeface="標楷體" pitchFamily="65" charset="-120"/>
                  <a:ea typeface="標楷體" pitchFamily="65" charset="-120"/>
                </a:rPr>
                <a:t>(</a:t>
              </a:r>
              <a:r>
                <a:rPr lang="zh-TW" altLang="en-US" sz="2800" b="1" dirty="0">
                  <a:solidFill>
                    <a:prstClr val="white"/>
                  </a:solidFill>
                  <a:latin typeface="標楷體" pitchFamily="65" charset="-120"/>
                  <a:ea typeface="標楷體" pitchFamily="65" charset="-120"/>
                </a:rPr>
                <a:t>二</a:t>
              </a:r>
              <a:r>
                <a:rPr lang="en-US" altLang="zh-TW" sz="2800" b="1" dirty="0">
                  <a:solidFill>
                    <a:prstClr val="white"/>
                  </a:solidFill>
                  <a:latin typeface="標楷體" pitchFamily="65" charset="-120"/>
                  <a:ea typeface="標楷體" pitchFamily="65" charset="-120"/>
                </a:rPr>
                <a:t>)</a:t>
              </a:r>
              <a:r>
                <a:rPr lang="zh-TW" altLang="en-US" sz="2800" b="1" dirty="0">
                  <a:solidFill>
                    <a:prstClr val="white"/>
                  </a:solidFill>
                  <a:latin typeface="標楷體" pitchFamily="65" charset="-120"/>
                  <a:ea typeface="標楷體" pitchFamily="65" charset="-120"/>
                </a:rPr>
                <a:t>文史資料及染製技術的保存</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三峽藍染文史館－文史調查記錄、技術復原過程、</a:t>
              </a:r>
              <a:endParaRPr lang="en-US" altLang="zh-TW" sz="2800" b="1" dirty="0">
                <a:solidFill>
                  <a:prstClr val="white"/>
                </a:solidFill>
                <a:latin typeface="標楷體" pitchFamily="65" charset="-120"/>
                <a:ea typeface="標楷體" pitchFamily="65" charset="-120"/>
              </a:endParaRPr>
            </a:p>
            <a:p>
              <a:pPr>
                <a:defRPr/>
              </a:pPr>
              <a:r>
                <a:rPr lang="zh-TW" altLang="en-US" sz="2800" b="1" dirty="0">
                  <a:solidFill>
                    <a:prstClr val="white"/>
                  </a:solidFill>
                  <a:latin typeface="標楷體" pitchFamily="65" charset="-120"/>
                  <a:ea typeface="標楷體" pitchFamily="65" charset="-120"/>
                </a:rPr>
                <a:t>   過去藍染盛況、製染器具、藍染商品展售中心  </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影像記錄傳遞藍染的製程與復甦過程</a:t>
              </a:r>
              <a:endParaRPr lang="en-US" altLang="zh-TW" sz="2800" b="1"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3915304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08269" y="881633"/>
            <a:ext cx="8832427" cy="2069976"/>
            <a:chOff x="265633" y="789434"/>
            <a:chExt cx="8832427" cy="2069976"/>
          </a:xfrm>
        </p:grpSpPr>
        <p:sp>
          <p:nvSpPr>
            <p:cNvPr id="6" name="圓角矩形 5"/>
            <p:cNvSpPr/>
            <p:nvPr/>
          </p:nvSpPr>
          <p:spPr>
            <a:xfrm>
              <a:off x="619943" y="1419250"/>
              <a:ext cx="8478117"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7" name="五邊形 6"/>
            <p:cNvSpPr/>
            <p:nvPr/>
          </p:nvSpPr>
          <p:spPr>
            <a:xfrm>
              <a:off x="265633" y="789434"/>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8194" name="內容版面配置區 2"/>
          <p:cNvSpPr>
            <a:spLocks noGrp="1"/>
          </p:cNvSpPr>
          <p:nvPr>
            <p:ph idx="1"/>
          </p:nvPr>
        </p:nvSpPr>
        <p:spPr>
          <a:xfrm>
            <a:off x="467546" y="980728"/>
            <a:ext cx="8425060" cy="2232794"/>
          </a:xfrm>
        </p:spPr>
        <p:txBody>
          <a:bodyPr>
            <a:normAutofit/>
          </a:bodyPr>
          <a:lstStyle/>
          <a:p>
            <a:pPr>
              <a:spcAft>
                <a:spcPts val="1200"/>
              </a:spcAft>
              <a:buNone/>
            </a:pPr>
            <a:r>
              <a:rPr lang="zh-TW" altLang="en-US" sz="3600" b="1" dirty="0">
                <a:solidFill>
                  <a:schemeClr val="bg1"/>
                </a:solidFill>
                <a:latin typeface="標楷體" pitchFamily="65" charset="-120"/>
                <a:ea typeface="標楷體" pitchFamily="65" charset="-120"/>
              </a:rPr>
              <a:t>命題</a:t>
            </a:r>
            <a:r>
              <a:rPr lang="en-US" altLang="zh-TW" sz="3600" b="1" dirty="0">
                <a:solidFill>
                  <a:schemeClr val="bg1"/>
                </a:solidFill>
                <a:latin typeface="Times New Roman" pitchFamily="18" charset="0"/>
                <a:ea typeface="標楷體" pitchFamily="65" charset="-120"/>
                <a:cs typeface="Times New Roman" pitchFamily="18" charset="0"/>
              </a:rPr>
              <a:t>4</a:t>
            </a:r>
            <a:r>
              <a:rPr lang="zh-TW" altLang="en-US" sz="3600" b="1" dirty="0">
                <a:solidFill>
                  <a:schemeClr val="bg1"/>
                </a:solidFill>
                <a:latin typeface="標楷體" pitchFamily="65" charset="-120"/>
                <a:ea typeface="標楷體" pitchFamily="65" charset="-120"/>
              </a:rPr>
              <a:t>：</a:t>
            </a:r>
            <a:endParaRPr lang="en-US" altLang="zh-TW" sz="3600" b="1" dirty="0">
              <a:solidFill>
                <a:schemeClr val="bg1"/>
              </a:solidFill>
              <a:latin typeface="標楷體" pitchFamily="65" charset="-120"/>
              <a:ea typeface="標楷體" pitchFamily="65" charset="-120"/>
            </a:endParaRPr>
          </a:p>
          <a:p>
            <a:pPr>
              <a:spcBef>
                <a:spcPts val="0"/>
              </a:spcBef>
              <a:buNone/>
            </a:pPr>
            <a:r>
              <a:rPr lang="zh-TW" altLang="en-US" sz="2800" dirty="0">
                <a:latin typeface="標楷體" pitchFamily="65" charset="-120"/>
                <a:ea typeface="標楷體" pitchFamily="65" charset="-120"/>
              </a:rPr>
              <a:t>  藍染工藝技術保存並不斷精進，乃三峽藍染文化遺產保存的策略之一。</a:t>
            </a:r>
          </a:p>
          <a:p>
            <a:pPr>
              <a:buFont typeface="Arial" charset="0"/>
              <a:buNone/>
            </a:pPr>
            <a:endParaRPr lang="zh-TW" altLang="zh-TW" sz="3900" dirty="0">
              <a:latin typeface="標楷體" pitchFamily="65" charset="-120"/>
              <a:ea typeface="標楷體" pitchFamily="65" charset="-120"/>
            </a:endParaRPr>
          </a:p>
        </p:txBody>
      </p:sp>
      <p:grpSp>
        <p:nvGrpSpPr>
          <p:cNvPr id="4" name="群組 3"/>
          <p:cNvGrpSpPr/>
          <p:nvPr/>
        </p:nvGrpSpPr>
        <p:grpSpPr>
          <a:xfrm>
            <a:off x="-1548680" y="4077072"/>
            <a:ext cx="10153128" cy="2075104"/>
            <a:chOff x="-1548680" y="4077072"/>
            <a:chExt cx="10153128" cy="2075104"/>
          </a:xfrm>
        </p:grpSpPr>
        <p:sp>
          <p:nvSpPr>
            <p:cNvPr id="3" name="圓角矩形 2"/>
            <p:cNvSpPr/>
            <p:nvPr/>
          </p:nvSpPr>
          <p:spPr>
            <a:xfrm>
              <a:off x="-1548680" y="4077072"/>
              <a:ext cx="10153128" cy="2075104"/>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2" name="矩形 1"/>
            <p:cNvSpPr/>
            <p:nvPr/>
          </p:nvSpPr>
          <p:spPr>
            <a:xfrm>
              <a:off x="1212776" y="4077072"/>
              <a:ext cx="6912768" cy="1815882"/>
            </a:xfrm>
            <a:prstGeom prst="rect">
              <a:avLst/>
            </a:prstGeom>
          </p:spPr>
          <p:txBody>
            <a:bodyPr wrap="square">
              <a:spAutoFit/>
            </a:bodyPr>
            <a:lstStyle/>
            <a:p>
              <a:pPr>
                <a:buFont typeface="Arial" charset="0"/>
                <a:buNone/>
              </a:pPr>
              <a:r>
                <a:rPr lang="en-US" altLang="zh-TW" sz="2800" b="1" dirty="0">
                  <a:solidFill>
                    <a:prstClr val="white"/>
                  </a:solidFill>
                  <a:latin typeface="標楷體" pitchFamily="65" charset="-120"/>
                  <a:ea typeface="標楷體" pitchFamily="65" charset="-120"/>
                </a:rPr>
                <a:t>(</a:t>
              </a:r>
              <a:r>
                <a:rPr lang="zh-TW" altLang="zh-TW" sz="2800" b="1" dirty="0">
                  <a:solidFill>
                    <a:prstClr val="white"/>
                  </a:solidFill>
                  <a:latin typeface="標楷體" pitchFamily="65" charset="-120"/>
                  <a:ea typeface="標楷體" pitchFamily="65" charset="-120"/>
                </a:rPr>
                <a:t>三</a:t>
              </a:r>
              <a:r>
                <a:rPr lang="en-US" altLang="zh-TW" sz="2800" b="1" dirty="0">
                  <a:solidFill>
                    <a:prstClr val="white"/>
                  </a:solidFill>
                  <a:latin typeface="標楷體" pitchFamily="65" charset="-120"/>
                  <a:ea typeface="標楷體" pitchFamily="65" charset="-120"/>
                </a:rPr>
                <a:t>) </a:t>
              </a:r>
              <a:r>
                <a:rPr lang="zh-TW" altLang="zh-TW" sz="2800" b="1" dirty="0">
                  <a:solidFill>
                    <a:prstClr val="white"/>
                  </a:solidFill>
                  <a:latin typeface="標楷體" pitchFamily="65" charset="-120"/>
                  <a:ea typeface="標楷體" pitchFamily="65" charset="-120"/>
                </a:rPr>
                <a:t>保存的策略</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pPr>
              <a:r>
                <a:rPr lang="zh-TW" altLang="en-US" sz="2800" b="1" dirty="0">
                  <a:solidFill>
                    <a:prstClr val="white"/>
                  </a:solidFill>
                  <a:latin typeface="標楷體" pitchFamily="65" charset="-120"/>
                  <a:ea typeface="標楷體" pitchFamily="65" charset="-120"/>
                </a:rPr>
                <a:t>持續將技術深化，基礎點到推廣面</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pPr>
              <a:r>
                <a:rPr lang="zh-TW" altLang="en-US" sz="2800" b="1" dirty="0">
                  <a:solidFill>
                    <a:prstClr val="white"/>
                  </a:solidFill>
                  <a:latin typeface="標楷體" pitchFamily="65" charset="-120"/>
                  <a:ea typeface="標楷體" pitchFamily="65" charset="-120"/>
                </a:rPr>
                <a:t>技術層面精進，與世界各地天然染色使用的國家做交流</a:t>
              </a:r>
              <a:endParaRPr lang="en-US" altLang="zh-TW" sz="2800" b="1"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838386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標題 1"/>
          <p:cNvSpPr>
            <a:spLocks noGrp="1"/>
          </p:cNvSpPr>
          <p:nvPr>
            <p:ph type="title"/>
          </p:nvPr>
        </p:nvSpPr>
        <p:spPr>
          <a:xfrm>
            <a:off x="412160" y="3036491"/>
            <a:ext cx="8229600" cy="1052513"/>
          </a:xfrm>
        </p:spPr>
        <p:txBody>
          <a:bodyPr>
            <a:normAutofit fontScale="90000"/>
          </a:bodyPr>
          <a:lstStyle/>
          <a:p>
            <a:r>
              <a:rPr lang="zh-TW" altLang="en-US" b="1" dirty="0" smtClean="0">
                <a:solidFill>
                  <a:schemeClr val="bg1"/>
                </a:solidFill>
                <a:latin typeface="標楷體" pitchFamily="65" charset="-120"/>
                <a:ea typeface="標楷體" pitchFamily="65" charset="-120"/>
              </a:rPr>
              <a:t>三峽藍染工藝的</a:t>
            </a:r>
            <a:r>
              <a:rPr lang="zh-TW" altLang="en-US" b="1" dirty="0" smtClean="0">
                <a:solidFill>
                  <a:schemeClr val="tx2">
                    <a:lumMod val="75000"/>
                  </a:schemeClr>
                </a:solidFill>
                <a:latin typeface="標楷體" pitchFamily="65" charset="-120"/>
                <a:ea typeface="標楷體" pitchFamily="65" charset="-120"/>
              </a:rPr>
              <a:t>傳承</a:t>
            </a:r>
            <a:r>
              <a:rPr lang="zh-TW" altLang="en-US" b="1" dirty="0" smtClean="0">
                <a:solidFill>
                  <a:schemeClr val="tx2">
                    <a:lumMod val="75000"/>
                  </a:schemeClr>
                </a:solidFill>
              </a:rPr>
              <a:t/>
            </a:r>
            <a:br>
              <a:rPr lang="zh-TW" altLang="en-US" b="1" dirty="0" smtClean="0">
                <a:solidFill>
                  <a:schemeClr val="tx2">
                    <a:lumMod val="75000"/>
                  </a:schemeClr>
                </a:solidFill>
              </a:rPr>
            </a:br>
            <a:endParaRPr lang="zh-TW" altLang="en-US" b="1" dirty="0" smtClean="0">
              <a:solidFill>
                <a:schemeClr val="tx2">
                  <a:lumMod val="75000"/>
                </a:schemeClr>
              </a:solidFill>
            </a:endParaRPr>
          </a:p>
        </p:txBody>
      </p:sp>
      <p:pic>
        <p:nvPicPr>
          <p:cNvPr id="3" name="圖片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55562" y="2857502"/>
            <a:ext cx="844027" cy="938765"/>
          </a:xfrm>
          <a:prstGeom prst="rect">
            <a:avLst/>
          </a:prstGeom>
        </p:spPr>
      </p:pic>
    </p:spTree>
    <p:extLst>
      <p:ext uri="{BB962C8B-B14F-4D97-AF65-F5344CB8AC3E}">
        <p14:creationId xmlns:p14="http://schemas.microsoft.com/office/powerpoint/2010/main" val="22298890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群組 7"/>
          <p:cNvGrpSpPr/>
          <p:nvPr/>
        </p:nvGrpSpPr>
        <p:grpSpPr>
          <a:xfrm>
            <a:off x="-1404664" y="4024114"/>
            <a:ext cx="10153128" cy="2160936"/>
            <a:chOff x="-1404664" y="4024114"/>
            <a:chExt cx="10153128" cy="2160936"/>
          </a:xfrm>
        </p:grpSpPr>
        <p:sp>
          <p:nvSpPr>
            <p:cNvPr id="4" name="圓角矩形 3"/>
            <p:cNvSpPr/>
            <p:nvPr/>
          </p:nvSpPr>
          <p:spPr>
            <a:xfrm>
              <a:off x="-1404664" y="4024114"/>
              <a:ext cx="10153128" cy="2160936"/>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2" name="矩形 1"/>
            <p:cNvSpPr/>
            <p:nvPr/>
          </p:nvSpPr>
          <p:spPr>
            <a:xfrm>
              <a:off x="1331640" y="4077072"/>
              <a:ext cx="5526360" cy="1815882"/>
            </a:xfrm>
            <a:prstGeom prst="rect">
              <a:avLst/>
            </a:prstGeom>
          </p:spPr>
          <p:txBody>
            <a:bodyPr wrap="square">
              <a:spAutoFit/>
            </a:bodyPr>
            <a:lstStyle/>
            <a:p>
              <a:pPr marL="456774" indent="-456774" algn="just">
                <a:buFont typeface="Wingdings" pitchFamily="2" charset="2"/>
                <a:buChar char="u"/>
                <a:defRPr/>
              </a:pPr>
              <a:r>
                <a:rPr lang="zh-TW" altLang="en-US" sz="2800" b="1" dirty="0">
                  <a:solidFill>
                    <a:prstClr val="white"/>
                  </a:solidFill>
                  <a:latin typeface="標楷體" pitchFamily="65" charset="-120"/>
                  <a:ea typeface="標楷體" pitchFamily="65" charset="-120"/>
                </a:rPr>
                <a:t>三峽藍染技術之復原</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重現地方耆老口述的染布場景</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染色工藝的學習</a:t>
              </a:r>
              <a:endParaRPr lang="en-US" altLang="zh-TW" sz="2800" b="1" dirty="0">
                <a:solidFill>
                  <a:prstClr val="white"/>
                </a:solidFill>
                <a:latin typeface="標楷體" pitchFamily="65" charset="-120"/>
                <a:ea typeface="標楷體" pitchFamily="65" charset="-120"/>
              </a:endParaRPr>
            </a:p>
            <a:p>
              <a:pPr marL="456774" indent="-456774">
                <a:spcAft>
                  <a:spcPts val="600"/>
                </a:spcAft>
                <a:buFont typeface="Wingdings" pitchFamily="2" charset="2"/>
                <a:buChar char="u"/>
                <a:defRPr/>
              </a:pPr>
              <a:r>
                <a:rPr lang="zh-TW" altLang="en-US" sz="2800" b="1" dirty="0">
                  <a:solidFill>
                    <a:prstClr val="white"/>
                  </a:solidFill>
                  <a:latin typeface="標楷體" pitchFamily="65" charset="-120"/>
                  <a:ea typeface="標楷體" pitchFamily="65" charset="-120"/>
                </a:rPr>
                <a:t>嘗試染布技巧</a:t>
              </a:r>
              <a:endParaRPr lang="en-US" altLang="zh-TW" sz="2800" b="1" dirty="0">
                <a:solidFill>
                  <a:prstClr val="white"/>
                </a:solidFill>
                <a:latin typeface="標楷體" pitchFamily="65" charset="-120"/>
                <a:ea typeface="標楷體" pitchFamily="65" charset="-120"/>
              </a:endParaRPr>
            </a:p>
          </p:txBody>
        </p:sp>
      </p:grpSp>
      <p:grpSp>
        <p:nvGrpSpPr>
          <p:cNvPr id="5" name="群組 4"/>
          <p:cNvGrpSpPr/>
          <p:nvPr/>
        </p:nvGrpSpPr>
        <p:grpSpPr>
          <a:xfrm>
            <a:off x="85433" y="945865"/>
            <a:ext cx="8847235" cy="1897732"/>
            <a:chOff x="250825" y="961678"/>
            <a:chExt cx="8847235" cy="1897732"/>
          </a:xfrm>
        </p:grpSpPr>
        <p:sp>
          <p:nvSpPr>
            <p:cNvPr id="6" name="圓角矩形 5"/>
            <p:cNvSpPr/>
            <p:nvPr/>
          </p:nvSpPr>
          <p:spPr>
            <a:xfrm>
              <a:off x="619943" y="1419250"/>
              <a:ext cx="8478117"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7" name="五邊形 6"/>
            <p:cNvSpPr/>
            <p:nvPr/>
          </p:nvSpPr>
          <p:spPr>
            <a:xfrm>
              <a:off x="250825" y="96167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3" name="內容版面配置區 2"/>
          <p:cNvSpPr>
            <a:spLocks noGrp="1"/>
          </p:cNvSpPr>
          <p:nvPr>
            <p:ph idx="1"/>
          </p:nvPr>
        </p:nvSpPr>
        <p:spPr>
          <a:xfrm>
            <a:off x="467547" y="620689"/>
            <a:ext cx="8352607" cy="2448272"/>
          </a:xfrm>
        </p:spPr>
        <p:txBody>
          <a:bodyPr rtlCol="0">
            <a:normAutofit fontScale="92500"/>
          </a:bodyPr>
          <a:lstStyle/>
          <a:p>
            <a:pPr>
              <a:buNone/>
              <a:defRPr/>
            </a:pPr>
            <a:endParaRPr lang="en-US" altLang="zh-TW" sz="2800" dirty="0">
              <a:latin typeface="標楷體" pitchFamily="65" charset="-120"/>
              <a:ea typeface="標楷體" pitchFamily="65" charset="-120"/>
            </a:endParaRPr>
          </a:p>
          <a:p>
            <a:pPr>
              <a:spcBef>
                <a:spcPts val="1200"/>
              </a:spcBef>
              <a:spcAft>
                <a:spcPts val="600"/>
              </a:spcAft>
              <a:buNone/>
              <a:defRPr/>
            </a:pPr>
            <a:r>
              <a:rPr lang="zh-TW" altLang="en-US" sz="3900" b="1" dirty="0">
                <a:solidFill>
                  <a:schemeClr val="bg1"/>
                </a:solidFill>
                <a:latin typeface="標楷體" pitchFamily="65" charset="-120"/>
                <a:ea typeface="標楷體" pitchFamily="65" charset="-120"/>
              </a:rPr>
              <a:t>命題</a:t>
            </a:r>
            <a:r>
              <a:rPr lang="en-US" altLang="zh-TW" sz="3900" b="1" dirty="0">
                <a:solidFill>
                  <a:schemeClr val="bg1"/>
                </a:solidFill>
                <a:latin typeface="Times New Roman" pitchFamily="18" charset="0"/>
                <a:ea typeface="BatangChe" pitchFamily="49" charset="-127"/>
                <a:cs typeface="Times New Roman" pitchFamily="18" charset="0"/>
              </a:rPr>
              <a:t>5</a:t>
            </a:r>
            <a:r>
              <a:rPr lang="en-US" altLang="zh-TW" sz="3900" b="1" dirty="0">
                <a:solidFill>
                  <a:schemeClr val="bg1"/>
                </a:solidFill>
                <a:latin typeface="標楷體" pitchFamily="65" charset="-120"/>
                <a:ea typeface="標楷體" pitchFamily="65" charset="-120"/>
              </a:rPr>
              <a:t>:</a:t>
            </a:r>
          </a:p>
          <a:p>
            <a:pPr>
              <a:lnSpc>
                <a:spcPct val="120000"/>
              </a:lnSpc>
              <a:spcBef>
                <a:spcPts val="0"/>
              </a:spcBef>
              <a:buNone/>
              <a:defRPr/>
            </a:pPr>
            <a:r>
              <a:rPr lang="zh-TW" altLang="zh-TW" sz="3000" dirty="0">
                <a:latin typeface="標楷體" pitchFamily="65" charset="-120"/>
                <a:ea typeface="標楷體" pitchFamily="65" charset="-120"/>
              </a:rPr>
              <a:t>發揚手工藍染工藝從打藍到染布過程中的頂真精神，</a:t>
            </a:r>
            <a:endParaRPr lang="en-US" altLang="zh-TW" sz="3000" dirty="0">
              <a:latin typeface="標楷體" pitchFamily="65" charset="-120"/>
              <a:ea typeface="標楷體" pitchFamily="65" charset="-120"/>
            </a:endParaRPr>
          </a:p>
          <a:p>
            <a:pPr>
              <a:lnSpc>
                <a:spcPct val="120000"/>
              </a:lnSpc>
              <a:spcBef>
                <a:spcPts val="0"/>
              </a:spcBef>
              <a:buNone/>
              <a:defRPr/>
            </a:pPr>
            <a:r>
              <a:rPr lang="zh-TW" altLang="zh-TW" sz="3000" dirty="0">
                <a:latin typeface="標楷體" pitchFamily="65" charset="-120"/>
                <a:ea typeface="標楷體" pitchFamily="65" charset="-120"/>
              </a:rPr>
              <a:t>應是三峽藍染工藝傳承的方向之一。</a:t>
            </a:r>
          </a:p>
          <a:p>
            <a:pPr>
              <a:defRPr/>
            </a:pPr>
            <a:endParaRPr lang="zh-TW" altLang="en-US" dirty="0"/>
          </a:p>
        </p:txBody>
      </p:sp>
      <p:sp>
        <p:nvSpPr>
          <p:cNvPr id="10" name="矩形 9"/>
          <p:cNvSpPr/>
          <p:nvPr/>
        </p:nvSpPr>
        <p:spPr>
          <a:xfrm>
            <a:off x="179512" y="188646"/>
            <a:ext cx="3960440" cy="584695"/>
          </a:xfrm>
          <a:prstGeom prst="rect">
            <a:avLst/>
          </a:prstGeom>
        </p:spPr>
        <p:txBody>
          <a:bodyPr wrap="square" lIns="91355" tIns="45680" rIns="91355" bIns="45680">
            <a:spAutoFit/>
          </a:bodyPr>
          <a:lstStyle/>
          <a:p>
            <a:pPr>
              <a:buFont typeface="Arial" charset="0"/>
              <a:buNone/>
            </a:pPr>
            <a:r>
              <a:rPr lang="zh-TW" altLang="en-US" sz="3200" b="1" dirty="0">
                <a:solidFill>
                  <a:srgbClr val="1F497D">
                    <a:lumMod val="75000"/>
                  </a:srgbClr>
                </a:solidFill>
                <a:latin typeface="標楷體" pitchFamily="65" charset="-120"/>
                <a:ea typeface="標楷體" pitchFamily="65" charset="-120"/>
              </a:rPr>
              <a:t>一、技術推廣與交流</a:t>
            </a:r>
            <a:endParaRPr lang="en-US" altLang="zh-TW" sz="3200" b="1" dirty="0">
              <a:solidFill>
                <a:srgbClr val="1F497D">
                  <a:lumMod val="75000"/>
                </a:srgbClr>
              </a:solidFill>
              <a:latin typeface="標楷體" pitchFamily="65" charset="-120"/>
              <a:ea typeface="標楷體" pitchFamily="65" charset="-120"/>
            </a:endParaRPr>
          </a:p>
        </p:txBody>
      </p:sp>
    </p:spTree>
    <p:extLst>
      <p:ext uri="{BB962C8B-B14F-4D97-AF65-F5344CB8AC3E}">
        <p14:creationId xmlns:p14="http://schemas.microsoft.com/office/powerpoint/2010/main" val="3592379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群組 7"/>
          <p:cNvGrpSpPr/>
          <p:nvPr/>
        </p:nvGrpSpPr>
        <p:grpSpPr>
          <a:xfrm>
            <a:off x="-1260648" y="4207310"/>
            <a:ext cx="10153128" cy="1988409"/>
            <a:chOff x="-1260648" y="4207306"/>
            <a:chExt cx="10153128" cy="1988409"/>
          </a:xfrm>
        </p:grpSpPr>
        <p:sp>
          <p:nvSpPr>
            <p:cNvPr id="4" name="圓角矩形 3"/>
            <p:cNvSpPr/>
            <p:nvPr/>
          </p:nvSpPr>
          <p:spPr>
            <a:xfrm>
              <a:off x="-1260648" y="4207306"/>
              <a:ext cx="10153128" cy="1988409"/>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2" name="矩形 1"/>
            <p:cNvSpPr/>
            <p:nvPr/>
          </p:nvSpPr>
          <p:spPr>
            <a:xfrm>
              <a:off x="1115616" y="4437112"/>
              <a:ext cx="6984776" cy="1384995"/>
            </a:xfrm>
            <a:prstGeom prst="rect">
              <a:avLst/>
            </a:prstGeom>
          </p:spPr>
          <p:txBody>
            <a:bodyPr wrap="square">
              <a:spAutoFit/>
            </a:bodyPr>
            <a:lstStyle/>
            <a:p>
              <a:pPr marL="456774" indent="-456774" algn="just">
                <a:buFont typeface="Wingdings" pitchFamily="2" charset="2"/>
                <a:buChar char="u"/>
                <a:defRPr/>
              </a:pPr>
              <a:r>
                <a:rPr lang="zh-TW" altLang="en-US" sz="2800" b="1" dirty="0">
                  <a:solidFill>
                    <a:prstClr val="white"/>
                  </a:solidFill>
                  <a:latin typeface="標楷體" pitchFamily="65" charset="-120"/>
                  <a:ea typeface="標楷體" pitchFamily="65" charset="-120"/>
                </a:rPr>
                <a:t>三角湧文化協進會與工藝所的推動</a:t>
              </a:r>
              <a:r>
                <a:rPr lang="en-US" altLang="zh-TW" sz="2800" b="1" dirty="0">
                  <a:solidFill>
                    <a:prstClr val="white"/>
                  </a:solidFill>
                  <a:latin typeface="標楷體" pitchFamily="65" charset="-120"/>
                  <a:ea typeface="標楷體" pitchFamily="65" charset="-120"/>
                </a:rPr>
                <a:t>-</a:t>
              </a:r>
              <a:r>
                <a:rPr lang="zh-TW" altLang="en-US" sz="2800" b="1" dirty="0">
                  <a:solidFill>
                    <a:prstClr val="white"/>
                  </a:solidFill>
                  <a:latin typeface="標楷體" pitchFamily="65" charset="-120"/>
                  <a:ea typeface="標楷體" pitchFamily="65" charset="-120"/>
                </a:rPr>
                <a:t>復育藍染及技術、人才培育、專題講座、北中南成果展、國際交流</a:t>
              </a:r>
              <a:endParaRPr lang="en-US" altLang="zh-TW" sz="2800" b="1" dirty="0">
                <a:solidFill>
                  <a:prstClr val="white"/>
                </a:solidFill>
                <a:latin typeface="標楷體" pitchFamily="65" charset="-120"/>
                <a:ea typeface="標楷體" pitchFamily="65" charset="-120"/>
              </a:endParaRPr>
            </a:p>
          </p:txBody>
        </p:sp>
      </p:grpSp>
      <p:grpSp>
        <p:nvGrpSpPr>
          <p:cNvPr id="5" name="群組 4"/>
          <p:cNvGrpSpPr/>
          <p:nvPr/>
        </p:nvGrpSpPr>
        <p:grpSpPr>
          <a:xfrm>
            <a:off x="349669" y="733078"/>
            <a:ext cx="8542821" cy="2278732"/>
            <a:chOff x="212725" y="866428"/>
            <a:chExt cx="8542821" cy="2278732"/>
          </a:xfrm>
        </p:grpSpPr>
        <p:sp>
          <p:nvSpPr>
            <p:cNvPr id="6" name="圓角矩形 5"/>
            <p:cNvSpPr/>
            <p:nvPr/>
          </p:nvSpPr>
          <p:spPr>
            <a:xfrm>
              <a:off x="391344" y="1705000"/>
              <a:ext cx="836420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7" name="五邊形 6"/>
            <p:cNvSpPr/>
            <p:nvPr/>
          </p:nvSpPr>
          <p:spPr>
            <a:xfrm>
              <a:off x="212725" y="86642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3" name="內容版面配置區 2"/>
          <p:cNvSpPr>
            <a:spLocks noGrp="1"/>
          </p:cNvSpPr>
          <p:nvPr>
            <p:ph idx="1"/>
          </p:nvPr>
        </p:nvSpPr>
        <p:spPr>
          <a:xfrm>
            <a:off x="395299" y="309567"/>
            <a:ext cx="8569325" cy="2831405"/>
          </a:xfrm>
        </p:spPr>
        <p:txBody>
          <a:bodyPr rtlCol="0">
            <a:normAutofit fontScale="92500" lnSpcReduction="10000"/>
          </a:bodyPr>
          <a:lstStyle/>
          <a:p>
            <a:pPr>
              <a:buNone/>
              <a:defRPr/>
            </a:pPr>
            <a:r>
              <a:rPr lang="zh-TW" altLang="en-US" sz="2800" dirty="0">
                <a:latin typeface="標楷體" pitchFamily="65" charset="-120"/>
                <a:ea typeface="標楷體" pitchFamily="65" charset="-120"/>
              </a:rPr>
              <a:t>  </a:t>
            </a:r>
            <a:endParaRPr lang="en-US" altLang="zh-TW" sz="2800" dirty="0">
              <a:latin typeface="標楷體" pitchFamily="65" charset="-120"/>
              <a:ea typeface="標楷體" pitchFamily="65" charset="-120"/>
            </a:endParaRPr>
          </a:p>
          <a:p>
            <a:pPr marL="0" algn="just">
              <a:buNone/>
              <a:defRPr/>
            </a:pPr>
            <a:r>
              <a:rPr lang="zh-TW" altLang="zh-TW" sz="3600" b="1" dirty="0">
                <a:solidFill>
                  <a:schemeClr val="bg1"/>
                </a:solidFill>
                <a:latin typeface="標楷體" pitchFamily="65" charset="-120"/>
                <a:ea typeface="標楷體" pitchFamily="65" charset="-120"/>
              </a:rPr>
              <a:t>命題</a:t>
            </a:r>
            <a:r>
              <a:rPr lang="en-US" altLang="zh-TW" sz="3600" b="1" dirty="0">
                <a:solidFill>
                  <a:schemeClr val="bg1"/>
                </a:solidFill>
                <a:latin typeface="Times New Roman" pitchFamily="18" charset="0"/>
                <a:ea typeface="標楷體" pitchFamily="65" charset="-120"/>
                <a:cs typeface="Times New Roman" pitchFamily="18" charset="0"/>
              </a:rPr>
              <a:t>6</a:t>
            </a:r>
            <a:r>
              <a:rPr lang="zh-TW" altLang="zh-TW" sz="3600" b="1" dirty="0">
                <a:solidFill>
                  <a:schemeClr val="bg1"/>
                </a:solidFill>
                <a:latin typeface="標楷體" pitchFamily="65" charset="-120"/>
                <a:ea typeface="標楷體" pitchFamily="65" charset="-120"/>
              </a:rPr>
              <a:t>：</a:t>
            </a:r>
            <a:endParaRPr lang="en-US" altLang="zh-TW" sz="3600" b="1" dirty="0">
              <a:solidFill>
                <a:schemeClr val="bg1"/>
              </a:solidFill>
              <a:latin typeface="標楷體" pitchFamily="65" charset="-120"/>
              <a:ea typeface="標楷體" pitchFamily="65" charset="-120"/>
            </a:endParaRPr>
          </a:p>
          <a:p>
            <a:pPr marL="0" algn="just">
              <a:spcBef>
                <a:spcPts val="0"/>
              </a:spcBef>
              <a:buNone/>
              <a:defRPr/>
            </a:pPr>
            <a:r>
              <a:rPr lang="zh-TW" altLang="en-US" sz="2800" dirty="0">
                <a:latin typeface="標楷體" pitchFamily="65" charset="-120"/>
                <a:ea typeface="標楷體" pitchFamily="65" charset="-120"/>
              </a:rPr>
              <a:t> </a:t>
            </a:r>
            <a:endParaRPr lang="en-US" altLang="zh-TW" sz="2800" dirty="0">
              <a:latin typeface="標楷體" pitchFamily="65" charset="-120"/>
              <a:ea typeface="標楷體" pitchFamily="65" charset="-120"/>
            </a:endParaRPr>
          </a:p>
          <a:p>
            <a:pPr marL="0" algn="just">
              <a:lnSpc>
                <a:spcPct val="110000"/>
              </a:lnSpc>
              <a:spcBef>
                <a:spcPts val="0"/>
              </a:spcBef>
              <a:buNone/>
              <a:defRPr/>
            </a:pPr>
            <a:r>
              <a:rPr lang="zh-TW" altLang="zh-TW" sz="3000" dirty="0">
                <a:latin typeface="標楷體" pitchFamily="65" charset="-120"/>
                <a:ea typeface="標楷體" pitchFamily="65" charset="-120"/>
              </a:rPr>
              <a:t>與國際接軌並鼓勵與支持相關人員積極參與國際間舉辦的染織傳統工藝研討會，增進手工藍染工藝的知識並培育熱愛藍染人士的投入。</a:t>
            </a:r>
          </a:p>
        </p:txBody>
      </p:sp>
    </p:spTree>
    <p:extLst>
      <p:ext uri="{BB962C8B-B14F-4D97-AF65-F5344CB8AC3E}">
        <p14:creationId xmlns:p14="http://schemas.microsoft.com/office/powerpoint/2010/main" val="2542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群組 7"/>
          <p:cNvGrpSpPr/>
          <p:nvPr/>
        </p:nvGrpSpPr>
        <p:grpSpPr>
          <a:xfrm>
            <a:off x="231788" y="980729"/>
            <a:ext cx="8425631" cy="2164432"/>
            <a:chOff x="231775" y="980728"/>
            <a:chExt cx="8425631" cy="2164432"/>
          </a:xfrm>
        </p:grpSpPr>
        <p:sp>
          <p:nvSpPr>
            <p:cNvPr id="6" name="圓角矩形 5"/>
            <p:cNvSpPr/>
            <p:nvPr/>
          </p:nvSpPr>
          <p:spPr>
            <a:xfrm>
              <a:off x="391344" y="1705000"/>
              <a:ext cx="826606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5" name="五邊形 4"/>
            <p:cNvSpPr/>
            <p:nvPr/>
          </p:nvSpPr>
          <p:spPr>
            <a:xfrm>
              <a:off x="231775" y="98072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2" name="標題 1"/>
          <p:cNvSpPr>
            <a:spLocks noGrp="1"/>
          </p:cNvSpPr>
          <p:nvPr>
            <p:ph type="ctrTitle"/>
          </p:nvPr>
        </p:nvSpPr>
        <p:spPr>
          <a:xfrm>
            <a:off x="486595" y="566242"/>
            <a:ext cx="8244408" cy="3384376"/>
          </a:xfrm>
        </p:spPr>
        <p:txBody>
          <a:bodyPr>
            <a:normAutofit/>
          </a:bodyPr>
          <a:lstStyle/>
          <a:p>
            <a:pPr algn="l">
              <a:spcBef>
                <a:spcPts val="0"/>
              </a:spcBef>
            </a:pPr>
            <a:r>
              <a:rPr lang="zh-TW" altLang="en-US" sz="3600" b="1" dirty="0">
                <a:solidFill>
                  <a:schemeClr val="bg1"/>
                </a:solidFill>
                <a:latin typeface="標楷體" pitchFamily="65" charset="-120"/>
                <a:ea typeface="標楷體" pitchFamily="65" charset="-120"/>
              </a:rPr>
              <a:t>命題</a:t>
            </a:r>
            <a:r>
              <a:rPr lang="en-US" altLang="zh-TW" sz="3600" b="1" dirty="0">
                <a:solidFill>
                  <a:schemeClr val="bg1"/>
                </a:solidFill>
                <a:latin typeface="標楷體" pitchFamily="65" charset="-120"/>
                <a:ea typeface="標楷體" pitchFamily="65" charset="-120"/>
              </a:rPr>
              <a:t>7</a:t>
            </a:r>
            <a:r>
              <a:rPr lang="zh-TW" altLang="en-US" sz="3600" b="1" dirty="0">
                <a:solidFill>
                  <a:schemeClr val="bg1"/>
                </a:solidFill>
                <a:latin typeface="標楷體" pitchFamily="65" charset="-120"/>
                <a:ea typeface="標楷體" pitchFamily="65" charset="-120"/>
              </a:rPr>
              <a:t>：</a:t>
            </a:r>
            <a:r>
              <a:rPr lang="en-US" altLang="zh-TW" sz="2800" dirty="0">
                <a:latin typeface="標楷體" pitchFamily="65" charset="-120"/>
                <a:ea typeface="標楷體" pitchFamily="65" charset="-120"/>
              </a:rPr>
              <a:t/>
            </a:r>
            <a:br>
              <a:rPr lang="en-US" altLang="zh-TW" sz="2800" dirty="0">
                <a:latin typeface="標楷體" pitchFamily="65" charset="-120"/>
                <a:ea typeface="標楷體" pitchFamily="65" charset="-120"/>
              </a:rPr>
            </a:br>
            <a:r>
              <a:rPr lang="zh-TW" altLang="en-US" sz="2800" dirty="0">
                <a:latin typeface="標楷體" pitchFamily="65" charset="-120"/>
                <a:ea typeface="標楷體" pitchFamily="65" charset="-120"/>
              </a:rPr>
              <a:t>      </a:t>
            </a:r>
            <a:r>
              <a:rPr lang="en-US" altLang="zh-TW" sz="2800" dirty="0">
                <a:latin typeface="標楷體" pitchFamily="65" charset="-120"/>
                <a:ea typeface="標楷體" pitchFamily="65" charset="-120"/>
              </a:rPr>
              <a:t/>
            </a:r>
            <a:br>
              <a:rPr lang="en-US" altLang="zh-TW" sz="2800" dirty="0">
                <a:latin typeface="標楷體" pitchFamily="65" charset="-120"/>
                <a:ea typeface="標楷體" pitchFamily="65" charset="-120"/>
              </a:rPr>
            </a:br>
            <a:r>
              <a:rPr lang="zh-TW" altLang="en-US" sz="2800" dirty="0">
                <a:latin typeface="標楷體" pitchFamily="65" charset="-120"/>
                <a:ea typeface="標楷體" pitchFamily="65" charset="-120"/>
              </a:rPr>
              <a:t>將三峽藍染工藝納入在地中小學的鄉土教學課程，落實文化扎根，應是藍染文化傳承必要的工作方向。</a:t>
            </a:r>
            <a:br>
              <a:rPr lang="zh-TW" altLang="en-US" sz="2800" dirty="0">
                <a:latin typeface="標楷體" pitchFamily="65" charset="-120"/>
                <a:ea typeface="標楷體" pitchFamily="65" charset="-120"/>
              </a:rPr>
            </a:br>
            <a:endParaRPr lang="zh-TW" altLang="en-US" sz="2800" dirty="0">
              <a:latin typeface="標楷體" pitchFamily="65" charset="-120"/>
              <a:ea typeface="標楷體" pitchFamily="65" charset="-120"/>
            </a:endParaRPr>
          </a:p>
        </p:txBody>
      </p:sp>
      <p:sp>
        <p:nvSpPr>
          <p:cNvPr id="12292" name="矩形 4"/>
          <p:cNvSpPr>
            <a:spLocks noChangeArrowheads="1"/>
          </p:cNvSpPr>
          <p:nvPr/>
        </p:nvSpPr>
        <p:spPr bwMode="auto">
          <a:xfrm>
            <a:off x="250830" y="260359"/>
            <a:ext cx="2646707" cy="584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55" tIns="45680" rIns="91355" bIns="45680">
            <a:spAutoFit/>
          </a:bodyPr>
          <a:lstStyle/>
          <a:p>
            <a:r>
              <a:rPr lang="zh-TW" altLang="en-US" sz="3200" b="1" dirty="0">
                <a:solidFill>
                  <a:srgbClr val="1F497D">
                    <a:lumMod val="75000"/>
                  </a:srgbClr>
                </a:solidFill>
                <a:latin typeface="標楷體" pitchFamily="65" charset="-120"/>
                <a:ea typeface="標楷體" pitchFamily="65" charset="-120"/>
              </a:rPr>
              <a:t>二、人才培育</a:t>
            </a:r>
            <a:endParaRPr lang="zh-TW" altLang="en-US" sz="3200" b="1" dirty="0">
              <a:solidFill>
                <a:srgbClr val="1F497D">
                  <a:lumMod val="75000"/>
                </a:srgbClr>
              </a:solidFill>
            </a:endParaRPr>
          </a:p>
        </p:txBody>
      </p:sp>
      <p:grpSp>
        <p:nvGrpSpPr>
          <p:cNvPr id="4" name="群組 6"/>
          <p:cNvGrpSpPr/>
          <p:nvPr/>
        </p:nvGrpSpPr>
        <p:grpSpPr>
          <a:xfrm>
            <a:off x="-1260648" y="4293107"/>
            <a:ext cx="10153128" cy="1902619"/>
            <a:chOff x="-1260648" y="4207306"/>
            <a:chExt cx="10153128" cy="1988409"/>
          </a:xfrm>
        </p:grpSpPr>
        <p:sp>
          <p:nvSpPr>
            <p:cNvPr id="8" name="圓角矩形 7"/>
            <p:cNvSpPr/>
            <p:nvPr/>
          </p:nvSpPr>
          <p:spPr>
            <a:xfrm>
              <a:off x="-1260648" y="4207306"/>
              <a:ext cx="10153128" cy="1988409"/>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9" name="矩形 8"/>
            <p:cNvSpPr/>
            <p:nvPr/>
          </p:nvSpPr>
          <p:spPr>
            <a:xfrm>
              <a:off x="1115616" y="4653136"/>
              <a:ext cx="7051848" cy="1157956"/>
            </a:xfrm>
            <a:prstGeom prst="rect">
              <a:avLst/>
            </a:prstGeom>
          </p:spPr>
          <p:txBody>
            <a:bodyPr wrap="square">
              <a:spAutoFit/>
            </a:bodyPr>
            <a:lstStyle/>
            <a:p>
              <a:pPr marL="456774" indent="-456774">
                <a:spcBef>
                  <a:spcPts val="600"/>
                </a:spcBef>
                <a:spcAft>
                  <a:spcPts val="600"/>
                </a:spcAft>
                <a:buFont typeface="Wingdings" pitchFamily="2" charset="2"/>
                <a:buChar char="u"/>
                <a:defRPr/>
              </a:pPr>
              <a:r>
                <a:rPr lang="zh-TW" altLang="en-US" sz="2800" b="1" dirty="0">
                  <a:solidFill>
                    <a:prstClr val="white"/>
                  </a:solidFill>
                  <a:latin typeface="標楷體" pitchFamily="65" charset="-120"/>
                  <a:ea typeface="標楷體" pitchFamily="65" charset="-120"/>
                </a:rPr>
                <a:t>在地中小學藍染教學課程</a:t>
              </a:r>
              <a:endParaRPr lang="en-US" altLang="zh-TW" sz="2800" b="1" dirty="0">
                <a:solidFill>
                  <a:prstClr val="white"/>
                </a:solidFill>
                <a:latin typeface="標楷體" pitchFamily="65" charset="-120"/>
                <a:ea typeface="標楷體" pitchFamily="65" charset="-120"/>
              </a:endParaRPr>
            </a:p>
            <a:p>
              <a:pPr marL="456774" indent="-456774">
                <a:spcBef>
                  <a:spcPts val="600"/>
                </a:spcBef>
                <a:spcAft>
                  <a:spcPts val="600"/>
                </a:spcAft>
                <a:buFont typeface="Wingdings" pitchFamily="2" charset="2"/>
                <a:buChar char="u"/>
                <a:defRPr/>
              </a:pPr>
              <a:r>
                <a:rPr lang="zh-TW" altLang="en-US" sz="2800" b="1" dirty="0">
                  <a:solidFill>
                    <a:prstClr val="white"/>
                  </a:solidFill>
                  <a:latin typeface="標楷體" pitchFamily="65" charset="-120"/>
                  <a:ea typeface="標楷體" pitchFamily="65" charset="-120"/>
                </a:rPr>
                <a:t>設置編織教室</a:t>
              </a:r>
              <a:endParaRPr lang="en-US" altLang="zh-TW" sz="2800" b="1"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1299650287"/>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
          <p:cNvGrpSpPr/>
          <p:nvPr/>
        </p:nvGrpSpPr>
        <p:grpSpPr>
          <a:xfrm>
            <a:off x="323540" y="404664"/>
            <a:ext cx="9047983" cy="2671762"/>
            <a:chOff x="212724" y="3390317"/>
            <a:chExt cx="9047983" cy="2671762"/>
          </a:xfrm>
        </p:grpSpPr>
        <p:sp>
          <p:nvSpPr>
            <p:cNvPr id="5" name="圓角矩形 4"/>
            <p:cNvSpPr/>
            <p:nvPr/>
          </p:nvSpPr>
          <p:spPr>
            <a:xfrm>
              <a:off x="391344" y="4293096"/>
              <a:ext cx="826606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6" name="五邊形 5"/>
            <p:cNvSpPr/>
            <p:nvPr/>
          </p:nvSpPr>
          <p:spPr>
            <a:xfrm>
              <a:off x="212724" y="3664074"/>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sp>
          <p:nvSpPr>
            <p:cNvPr id="7" name="標題 1"/>
            <p:cNvSpPr txBox="1">
              <a:spLocks/>
            </p:cNvSpPr>
            <p:nvPr/>
          </p:nvSpPr>
          <p:spPr>
            <a:xfrm>
              <a:off x="410394" y="3390317"/>
              <a:ext cx="8850313" cy="2671762"/>
            </a:xfrm>
            <a:prstGeom prst="rect">
              <a:avLst/>
            </a:prstGeom>
          </p:spPr>
          <p:txBody>
            <a:bodyPr anchor="ctr">
              <a:normAutofit fontScale="97500"/>
            </a:bodyPr>
            <a:lstStyle/>
            <a:p>
              <a:pPr>
                <a:defRPr/>
              </a:pPr>
              <a:r>
                <a:rPr lang="zh-TW" altLang="en-US" sz="3700" b="1" dirty="0">
                  <a:solidFill>
                    <a:prstClr val="white"/>
                  </a:solidFill>
                  <a:latin typeface="標楷體" pitchFamily="65" charset="-120"/>
                  <a:ea typeface="標楷體" pitchFamily="65" charset="-120"/>
                </a:rPr>
                <a:t>命題</a:t>
              </a:r>
              <a:r>
                <a:rPr lang="en-US" altLang="zh-TW" sz="3700" b="1" dirty="0">
                  <a:solidFill>
                    <a:prstClr val="white"/>
                  </a:solidFill>
                  <a:latin typeface="標楷體" pitchFamily="65" charset="-120"/>
                  <a:ea typeface="標楷體" pitchFamily="65" charset="-120"/>
                </a:rPr>
                <a:t>8</a:t>
              </a:r>
              <a:r>
                <a:rPr lang="zh-TW" altLang="en-US" sz="3700" b="1" dirty="0">
                  <a:solidFill>
                    <a:prstClr val="white"/>
                  </a:solidFill>
                  <a:latin typeface="標楷體" pitchFamily="65" charset="-120"/>
                  <a:ea typeface="標楷體" pitchFamily="65" charset="-120"/>
                </a:rPr>
                <a:t>：</a:t>
              </a:r>
              <a:endParaRPr lang="en-US" altLang="zh-TW" sz="3700" b="1" dirty="0">
                <a:solidFill>
                  <a:prstClr val="white"/>
                </a:solidFill>
                <a:latin typeface="標楷體" pitchFamily="65" charset="-120"/>
                <a:ea typeface="標楷體" pitchFamily="65" charset="-120"/>
              </a:endParaRPr>
            </a:p>
            <a:p>
              <a:pPr>
                <a:defRPr/>
              </a:pPr>
              <a:endParaRPr lang="en-US" altLang="zh-TW" sz="2900" dirty="0">
                <a:solidFill>
                  <a:prstClr val="black"/>
                </a:solidFill>
                <a:latin typeface="標楷體" pitchFamily="65" charset="-120"/>
                <a:ea typeface="標楷體" pitchFamily="65" charset="-120"/>
              </a:endParaRPr>
            </a:p>
            <a:p>
              <a:pPr>
                <a:defRPr/>
              </a:pPr>
              <a:r>
                <a:rPr lang="zh-TW" altLang="en-US" sz="2900" dirty="0">
                  <a:solidFill>
                    <a:prstClr val="black"/>
                  </a:solidFill>
                  <a:latin typeface="標楷體" pitchFamily="65" charset="-120"/>
                  <a:ea typeface="標楷體" pitchFamily="65" charset="-120"/>
                </a:rPr>
                <a:t>構築藍染產業美好願景，建構藍染產業發展的路　　　　徑，鼓勵與培育熱愛藍染文化人士投身藍染志業。 </a:t>
              </a:r>
            </a:p>
          </p:txBody>
        </p:sp>
      </p:grpSp>
      <p:grpSp>
        <p:nvGrpSpPr>
          <p:cNvPr id="10" name="群組 9"/>
          <p:cNvGrpSpPr/>
          <p:nvPr/>
        </p:nvGrpSpPr>
        <p:grpSpPr>
          <a:xfrm>
            <a:off x="-1260648" y="4293107"/>
            <a:ext cx="10153128" cy="1902619"/>
            <a:chOff x="-1260648" y="4207306"/>
            <a:chExt cx="10153128" cy="1988409"/>
          </a:xfrm>
        </p:grpSpPr>
        <p:sp>
          <p:nvSpPr>
            <p:cNvPr id="8" name="圓角矩形 7"/>
            <p:cNvSpPr/>
            <p:nvPr/>
          </p:nvSpPr>
          <p:spPr>
            <a:xfrm>
              <a:off x="-1260648" y="4207306"/>
              <a:ext cx="10153128" cy="1988409"/>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9" name="矩形 8"/>
            <p:cNvSpPr/>
            <p:nvPr/>
          </p:nvSpPr>
          <p:spPr>
            <a:xfrm>
              <a:off x="1115616" y="4725144"/>
              <a:ext cx="7051848" cy="997128"/>
            </a:xfrm>
            <a:prstGeom prst="rect">
              <a:avLst/>
            </a:prstGeom>
          </p:spPr>
          <p:txBody>
            <a:bodyPr wrap="square">
              <a:spAutoFit/>
            </a:bodyPr>
            <a:lstStyle/>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社區藝文學苑人才培育計畫</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三峽藍染技能培訓班</a:t>
              </a:r>
              <a:endParaRPr lang="en-US" altLang="zh-TW" sz="2800" b="1"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1040780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標題 1"/>
          <p:cNvSpPr>
            <a:spLocks noGrp="1"/>
          </p:cNvSpPr>
          <p:nvPr>
            <p:ph type="title"/>
          </p:nvPr>
        </p:nvSpPr>
        <p:spPr>
          <a:xfrm>
            <a:off x="412160" y="3036491"/>
            <a:ext cx="8229600" cy="1052513"/>
          </a:xfrm>
        </p:spPr>
        <p:txBody>
          <a:bodyPr>
            <a:normAutofit fontScale="90000"/>
          </a:bodyPr>
          <a:lstStyle/>
          <a:p>
            <a:r>
              <a:rPr lang="zh-TW" altLang="en-US" b="1" dirty="0" smtClean="0">
                <a:solidFill>
                  <a:schemeClr val="bg1"/>
                </a:solidFill>
                <a:latin typeface="標楷體" pitchFamily="65" charset="-120"/>
                <a:ea typeface="標楷體" pitchFamily="65" charset="-120"/>
              </a:rPr>
              <a:t>三峽藍染工藝的</a:t>
            </a:r>
            <a:r>
              <a:rPr lang="zh-TW" altLang="en-US" b="1" dirty="0" smtClean="0">
                <a:solidFill>
                  <a:schemeClr val="tx2">
                    <a:lumMod val="75000"/>
                  </a:schemeClr>
                </a:solidFill>
                <a:latin typeface="標楷體" pitchFamily="65" charset="-120"/>
                <a:ea typeface="標楷體" pitchFamily="65" charset="-120"/>
              </a:rPr>
              <a:t>再生</a:t>
            </a:r>
            <a:r>
              <a:rPr lang="zh-TW" altLang="en-US" b="1" dirty="0" smtClean="0">
                <a:solidFill>
                  <a:schemeClr val="tx2">
                    <a:lumMod val="75000"/>
                  </a:schemeClr>
                </a:solidFill>
              </a:rPr>
              <a:t/>
            </a:r>
            <a:br>
              <a:rPr lang="zh-TW" altLang="en-US" b="1" dirty="0" smtClean="0">
                <a:solidFill>
                  <a:schemeClr val="tx2">
                    <a:lumMod val="75000"/>
                  </a:schemeClr>
                </a:solidFill>
              </a:rPr>
            </a:br>
            <a:endParaRPr lang="zh-TW" altLang="en-US" b="1" dirty="0" smtClean="0">
              <a:solidFill>
                <a:schemeClr val="tx2">
                  <a:lumMod val="75000"/>
                </a:schemeClr>
              </a:solidFill>
            </a:endParaRPr>
          </a:p>
        </p:txBody>
      </p:sp>
      <p:pic>
        <p:nvPicPr>
          <p:cNvPr id="3" name="圖片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55562" y="2857502"/>
            <a:ext cx="844027" cy="938765"/>
          </a:xfrm>
          <a:prstGeom prst="rect">
            <a:avLst/>
          </a:prstGeom>
        </p:spPr>
      </p:pic>
    </p:spTree>
    <p:extLst>
      <p:ext uri="{BB962C8B-B14F-4D97-AF65-F5344CB8AC3E}">
        <p14:creationId xmlns:p14="http://schemas.microsoft.com/office/powerpoint/2010/main" val="32892809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群組 4"/>
          <p:cNvGrpSpPr/>
          <p:nvPr/>
        </p:nvGrpSpPr>
        <p:grpSpPr>
          <a:xfrm>
            <a:off x="231788" y="1152179"/>
            <a:ext cx="8425631" cy="2164432"/>
            <a:chOff x="231775" y="980728"/>
            <a:chExt cx="8425631" cy="2164432"/>
          </a:xfrm>
        </p:grpSpPr>
        <p:sp>
          <p:nvSpPr>
            <p:cNvPr id="6" name="圓角矩形 5"/>
            <p:cNvSpPr/>
            <p:nvPr/>
          </p:nvSpPr>
          <p:spPr>
            <a:xfrm>
              <a:off x="391344" y="1705000"/>
              <a:ext cx="826606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7" name="五邊形 6"/>
            <p:cNvSpPr/>
            <p:nvPr/>
          </p:nvSpPr>
          <p:spPr>
            <a:xfrm>
              <a:off x="231775" y="98072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2" name="標題 1"/>
          <p:cNvSpPr>
            <a:spLocks noGrp="1"/>
          </p:cNvSpPr>
          <p:nvPr>
            <p:ph type="ctrTitle"/>
          </p:nvPr>
        </p:nvSpPr>
        <p:spPr>
          <a:xfrm>
            <a:off x="501651" y="496105"/>
            <a:ext cx="8642351" cy="3051175"/>
          </a:xfrm>
        </p:spPr>
        <p:txBody>
          <a:bodyPr/>
          <a:lstStyle/>
          <a:p>
            <a:pPr algn="l" eaLnBrk="1" hangingPunct="1"/>
            <a:r>
              <a:rPr lang="zh-TW" altLang="en-US" sz="3600" b="1" dirty="0">
                <a:solidFill>
                  <a:schemeClr val="bg1"/>
                </a:solidFill>
                <a:latin typeface="標楷體" pitchFamily="65" charset="-120"/>
                <a:ea typeface="標楷體" pitchFamily="65" charset="-120"/>
              </a:rPr>
              <a:t>命題</a:t>
            </a:r>
            <a:r>
              <a:rPr lang="en-US" altLang="zh-TW" sz="3600" b="1" dirty="0">
                <a:solidFill>
                  <a:schemeClr val="bg1"/>
                </a:solidFill>
                <a:latin typeface="標楷體" pitchFamily="65" charset="-120"/>
                <a:ea typeface="標楷體" pitchFamily="65" charset="-120"/>
              </a:rPr>
              <a:t>9</a:t>
            </a:r>
            <a:r>
              <a:rPr lang="zh-TW" altLang="en-US" sz="3600" b="1" dirty="0">
                <a:solidFill>
                  <a:schemeClr val="bg1"/>
                </a:solidFill>
                <a:latin typeface="標楷體" pitchFamily="65" charset="-120"/>
                <a:ea typeface="標楷體" pitchFamily="65" charset="-120"/>
              </a:rPr>
              <a:t>：</a:t>
            </a:r>
            <a:r>
              <a:rPr lang="en-US" altLang="zh-TW" sz="2800" dirty="0">
                <a:latin typeface="標楷體" pitchFamily="65" charset="-120"/>
                <a:ea typeface="標楷體" pitchFamily="65" charset="-120"/>
              </a:rPr>
              <a:t/>
            </a:r>
            <a:br>
              <a:rPr lang="en-US" altLang="zh-TW" sz="2800" dirty="0">
                <a:latin typeface="標楷體" pitchFamily="65" charset="-120"/>
                <a:ea typeface="標楷體" pitchFamily="65" charset="-120"/>
              </a:rPr>
            </a:br>
            <a:r>
              <a:rPr lang="en-US" altLang="zh-TW" sz="2800" dirty="0">
                <a:latin typeface="標楷體" pitchFamily="65" charset="-120"/>
                <a:ea typeface="標楷體" pitchFamily="65" charset="-120"/>
              </a:rPr>
              <a:t/>
            </a:r>
            <a:br>
              <a:rPr lang="en-US" altLang="zh-TW" sz="2800" dirty="0">
                <a:latin typeface="標楷體" pitchFamily="65" charset="-120"/>
                <a:ea typeface="標楷體" pitchFamily="65" charset="-120"/>
              </a:rPr>
            </a:br>
            <a:r>
              <a:rPr lang="zh-TW" altLang="en-US" sz="2800" dirty="0">
                <a:latin typeface="標楷體" pitchFamily="65" charset="-120"/>
                <a:ea typeface="標楷體" pitchFamily="65" charset="-120"/>
              </a:rPr>
              <a:t>將藍染工藝透過體驗行銷，發展觀光產業。 </a:t>
            </a:r>
          </a:p>
        </p:txBody>
      </p:sp>
      <p:sp>
        <p:nvSpPr>
          <p:cNvPr id="14340" name="矩形 4"/>
          <p:cNvSpPr>
            <a:spLocks noChangeArrowheads="1"/>
          </p:cNvSpPr>
          <p:nvPr/>
        </p:nvSpPr>
        <p:spPr bwMode="auto">
          <a:xfrm>
            <a:off x="250831" y="260359"/>
            <a:ext cx="2236338" cy="584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55" tIns="45680" rIns="91355" bIns="45680">
            <a:spAutoFit/>
          </a:bodyPr>
          <a:lstStyle/>
          <a:p>
            <a:r>
              <a:rPr lang="zh-TW" altLang="en-US" sz="3200" b="1" dirty="0">
                <a:solidFill>
                  <a:srgbClr val="1F497D">
                    <a:lumMod val="75000"/>
                  </a:srgbClr>
                </a:solidFill>
                <a:latin typeface="標楷體" pitchFamily="65" charset="-120"/>
                <a:ea typeface="標楷體" pitchFamily="65" charset="-120"/>
              </a:rPr>
              <a:t>一、在地化</a:t>
            </a:r>
            <a:endParaRPr lang="zh-TW" altLang="en-US" sz="3200" b="1" dirty="0">
              <a:solidFill>
                <a:srgbClr val="1F497D">
                  <a:lumMod val="75000"/>
                </a:srgbClr>
              </a:solidFill>
            </a:endParaRPr>
          </a:p>
        </p:txBody>
      </p:sp>
      <p:grpSp>
        <p:nvGrpSpPr>
          <p:cNvPr id="4" name="群組 3"/>
          <p:cNvGrpSpPr/>
          <p:nvPr/>
        </p:nvGrpSpPr>
        <p:grpSpPr>
          <a:xfrm>
            <a:off x="-1260648" y="4207310"/>
            <a:ext cx="10153128" cy="1988409"/>
            <a:chOff x="-1260648" y="4207306"/>
            <a:chExt cx="10153128" cy="1988409"/>
          </a:xfrm>
        </p:grpSpPr>
        <p:sp>
          <p:nvSpPr>
            <p:cNvPr id="8" name="圓角矩形 7"/>
            <p:cNvSpPr/>
            <p:nvPr/>
          </p:nvSpPr>
          <p:spPr>
            <a:xfrm>
              <a:off x="-1260648" y="4207306"/>
              <a:ext cx="10153128" cy="1988409"/>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9" name="矩形 8"/>
            <p:cNvSpPr/>
            <p:nvPr/>
          </p:nvSpPr>
          <p:spPr>
            <a:xfrm>
              <a:off x="1115616" y="4581128"/>
              <a:ext cx="7051848" cy="1384995"/>
            </a:xfrm>
            <a:prstGeom prst="rect">
              <a:avLst/>
            </a:prstGeom>
          </p:spPr>
          <p:txBody>
            <a:bodyPr wrap="square">
              <a:spAutoFit/>
            </a:bodyPr>
            <a:lstStyle/>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文化產業政策實施</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體驗經濟</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社區學習與社區文化意識的凝聚</a:t>
              </a:r>
              <a:endParaRPr lang="en-US" altLang="zh-TW" sz="2800" b="1"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3184333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
          <p:cNvGrpSpPr/>
          <p:nvPr/>
        </p:nvGrpSpPr>
        <p:grpSpPr>
          <a:xfrm>
            <a:off x="291296" y="138247"/>
            <a:ext cx="8867887" cy="3051175"/>
            <a:chOff x="311559" y="3122612"/>
            <a:chExt cx="8867887" cy="3051175"/>
          </a:xfrm>
        </p:grpSpPr>
        <p:grpSp>
          <p:nvGrpSpPr>
            <p:cNvPr id="3" name="群組 7"/>
            <p:cNvGrpSpPr/>
            <p:nvPr/>
          </p:nvGrpSpPr>
          <p:grpSpPr>
            <a:xfrm>
              <a:off x="311559" y="3585033"/>
              <a:ext cx="8425631" cy="2164432"/>
              <a:chOff x="231775" y="980728"/>
              <a:chExt cx="8425631" cy="2164432"/>
            </a:xfrm>
          </p:grpSpPr>
          <p:sp>
            <p:nvSpPr>
              <p:cNvPr id="7" name="圓角矩形 6"/>
              <p:cNvSpPr/>
              <p:nvPr/>
            </p:nvSpPr>
            <p:spPr>
              <a:xfrm>
                <a:off x="391344" y="1705000"/>
                <a:ext cx="826606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8" name="五邊形 7"/>
              <p:cNvSpPr/>
              <p:nvPr/>
            </p:nvSpPr>
            <p:spPr>
              <a:xfrm>
                <a:off x="231775" y="98072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6" name="標題 1"/>
            <p:cNvSpPr txBox="1">
              <a:spLocks/>
            </p:cNvSpPr>
            <p:nvPr/>
          </p:nvSpPr>
          <p:spPr>
            <a:xfrm>
              <a:off x="538684" y="3122612"/>
              <a:ext cx="8640762" cy="3051175"/>
            </a:xfrm>
            <a:prstGeom prst="rect">
              <a:avLst/>
            </a:prstGeom>
          </p:spPr>
          <p:txBody>
            <a:bodyPr anchor="ctr">
              <a:normAutofit fontScale="97500"/>
            </a:bodyPr>
            <a:lstStyle/>
            <a:p>
              <a:pPr>
                <a:defRPr/>
              </a:pPr>
              <a:r>
                <a:rPr lang="zh-TW" altLang="en-US" sz="3700" b="1" dirty="0">
                  <a:solidFill>
                    <a:prstClr val="white"/>
                  </a:solidFill>
                  <a:latin typeface="標楷體" pitchFamily="65" charset="-120"/>
                  <a:ea typeface="標楷體" pitchFamily="65" charset="-120"/>
                </a:rPr>
                <a:t>命題</a:t>
              </a:r>
              <a:r>
                <a:rPr lang="en-US" altLang="zh-TW" sz="3700" b="1" dirty="0">
                  <a:solidFill>
                    <a:prstClr val="white"/>
                  </a:solidFill>
                  <a:latin typeface="標楷體" pitchFamily="65" charset="-120"/>
                  <a:ea typeface="標楷體" pitchFamily="65" charset="-120"/>
                </a:rPr>
                <a:t>10</a:t>
              </a:r>
              <a:r>
                <a:rPr lang="zh-TW" altLang="en-US" sz="3700" b="1" dirty="0">
                  <a:solidFill>
                    <a:prstClr val="white"/>
                  </a:solidFill>
                  <a:latin typeface="標楷體" pitchFamily="65" charset="-120"/>
                  <a:ea typeface="標楷體" pitchFamily="65" charset="-120"/>
                </a:rPr>
                <a:t>：</a:t>
              </a:r>
              <a:endParaRPr lang="en-US" altLang="zh-TW" sz="3700" b="1" dirty="0">
                <a:solidFill>
                  <a:prstClr val="white"/>
                </a:solidFill>
                <a:latin typeface="標楷體" pitchFamily="65" charset="-120"/>
                <a:ea typeface="標楷體" pitchFamily="65" charset="-120"/>
              </a:endParaRPr>
            </a:p>
            <a:p>
              <a:pPr>
                <a:defRPr/>
              </a:pPr>
              <a:endParaRPr lang="en-US" altLang="zh-TW" sz="2900" dirty="0">
                <a:solidFill>
                  <a:prstClr val="black"/>
                </a:solidFill>
                <a:latin typeface="標楷體" pitchFamily="65" charset="-120"/>
                <a:ea typeface="標楷體" pitchFamily="65" charset="-120"/>
              </a:endParaRPr>
            </a:p>
            <a:p>
              <a:pPr>
                <a:defRPr/>
              </a:pPr>
              <a:r>
                <a:rPr lang="zh-TW" altLang="en-US" sz="2900" dirty="0">
                  <a:solidFill>
                    <a:prstClr val="black"/>
                  </a:solidFill>
                  <a:latin typeface="標楷體" pitchFamily="65" charset="-120"/>
                  <a:ea typeface="標楷體" pitchFamily="65" charset="-120"/>
                </a:rPr>
                <a:t>應用藍染工藝來增進商品的美感與現代</a:t>
              </a:r>
              <a:endParaRPr lang="en-US" altLang="zh-TW" sz="2900" dirty="0">
                <a:solidFill>
                  <a:prstClr val="black"/>
                </a:solidFill>
                <a:latin typeface="標楷體" pitchFamily="65" charset="-120"/>
                <a:ea typeface="標楷體" pitchFamily="65" charset="-120"/>
              </a:endParaRPr>
            </a:p>
            <a:p>
              <a:pPr>
                <a:defRPr/>
              </a:pPr>
              <a:r>
                <a:rPr lang="zh-TW" altLang="en-US" sz="2900" dirty="0">
                  <a:solidFill>
                    <a:prstClr val="black"/>
                  </a:solidFill>
                  <a:latin typeface="標楷體" pitchFamily="65" charset="-120"/>
                  <a:ea typeface="標楷體" pitchFamily="65" charset="-120"/>
                </a:rPr>
                <a:t>生活的需求，提升藍染商品的精緻化。 </a:t>
              </a:r>
            </a:p>
          </p:txBody>
        </p:sp>
      </p:grpSp>
      <p:grpSp>
        <p:nvGrpSpPr>
          <p:cNvPr id="4" name="群組 3"/>
          <p:cNvGrpSpPr/>
          <p:nvPr/>
        </p:nvGrpSpPr>
        <p:grpSpPr>
          <a:xfrm>
            <a:off x="-1260648" y="4207310"/>
            <a:ext cx="10153128" cy="1988409"/>
            <a:chOff x="-1260648" y="4207306"/>
            <a:chExt cx="10153128" cy="1988409"/>
          </a:xfrm>
        </p:grpSpPr>
        <p:sp>
          <p:nvSpPr>
            <p:cNvPr id="9" name="圓角矩形 8"/>
            <p:cNvSpPr/>
            <p:nvPr/>
          </p:nvSpPr>
          <p:spPr>
            <a:xfrm>
              <a:off x="-1260648" y="4207306"/>
              <a:ext cx="10153128" cy="1988409"/>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10" name="矩形 9"/>
            <p:cNvSpPr/>
            <p:nvPr/>
          </p:nvSpPr>
          <p:spPr>
            <a:xfrm>
              <a:off x="1115616" y="4581128"/>
              <a:ext cx="7051848" cy="1384995"/>
            </a:xfrm>
            <a:prstGeom prst="rect">
              <a:avLst/>
            </a:prstGeom>
          </p:spPr>
          <p:txBody>
            <a:bodyPr wrap="square">
              <a:spAutoFit/>
            </a:bodyPr>
            <a:lstStyle/>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提升藍染商品的社會需求</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商品具有濃厚的地方文化色彩、設計感、多元性以及生活化</a:t>
              </a:r>
              <a:endParaRPr lang="en-US" altLang="zh-TW" sz="2800" b="1"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2713893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群組 4"/>
          <p:cNvGrpSpPr/>
          <p:nvPr/>
        </p:nvGrpSpPr>
        <p:grpSpPr>
          <a:xfrm>
            <a:off x="249251" y="883917"/>
            <a:ext cx="8425631" cy="2297782"/>
            <a:chOff x="231775" y="847378"/>
            <a:chExt cx="8425631" cy="2297782"/>
          </a:xfrm>
        </p:grpSpPr>
        <p:sp>
          <p:nvSpPr>
            <p:cNvPr id="6" name="圓角矩形 5"/>
            <p:cNvSpPr/>
            <p:nvPr/>
          </p:nvSpPr>
          <p:spPr>
            <a:xfrm>
              <a:off x="391344" y="1705000"/>
              <a:ext cx="826606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7" name="五邊形 6"/>
            <p:cNvSpPr/>
            <p:nvPr/>
          </p:nvSpPr>
          <p:spPr>
            <a:xfrm>
              <a:off x="231775" y="84737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2" name="標題 1"/>
          <p:cNvSpPr>
            <a:spLocks noGrp="1"/>
          </p:cNvSpPr>
          <p:nvPr>
            <p:ph type="ctrTitle"/>
          </p:nvPr>
        </p:nvSpPr>
        <p:spPr>
          <a:xfrm>
            <a:off x="388939" y="725265"/>
            <a:ext cx="8642351" cy="2547938"/>
          </a:xfrm>
        </p:spPr>
        <p:txBody>
          <a:bodyPr/>
          <a:lstStyle/>
          <a:p>
            <a:pPr algn="l" eaLnBrk="1" hangingPunct="1"/>
            <a:r>
              <a:rPr lang="zh-TW" altLang="en-US" sz="3600" b="1" dirty="0">
                <a:solidFill>
                  <a:schemeClr val="bg1"/>
                </a:solidFill>
                <a:latin typeface="標楷體" pitchFamily="65" charset="-120"/>
                <a:ea typeface="標楷體" pitchFamily="65" charset="-120"/>
              </a:rPr>
              <a:t>命題</a:t>
            </a:r>
            <a:r>
              <a:rPr lang="en-US" altLang="zh-TW" sz="3600" b="1" dirty="0">
                <a:solidFill>
                  <a:schemeClr val="bg1"/>
                </a:solidFill>
                <a:latin typeface="標楷體" pitchFamily="65" charset="-120"/>
                <a:ea typeface="標楷體" pitchFamily="65" charset="-120"/>
              </a:rPr>
              <a:t>11</a:t>
            </a:r>
            <a:r>
              <a:rPr lang="zh-TW" altLang="en-US" sz="3600" b="1" dirty="0">
                <a:solidFill>
                  <a:schemeClr val="bg1"/>
                </a:solidFill>
                <a:latin typeface="標楷體" pitchFamily="65" charset="-120"/>
                <a:ea typeface="標楷體" pitchFamily="65" charset="-120"/>
              </a:rPr>
              <a:t>：</a:t>
            </a:r>
            <a:r>
              <a:rPr lang="en-US" altLang="zh-TW" sz="2800" dirty="0">
                <a:latin typeface="標楷體" pitchFamily="65" charset="-120"/>
                <a:ea typeface="標楷體" pitchFamily="65" charset="-120"/>
              </a:rPr>
              <a:t/>
            </a:r>
            <a:br>
              <a:rPr lang="en-US" altLang="zh-TW" sz="2800" dirty="0">
                <a:latin typeface="標楷體" pitchFamily="65" charset="-120"/>
                <a:ea typeface="標楷體" pitchFamily="65" charset="-120"/>
              </a:rPr>
            </a:br>
            <a:r>
              <a:rPr lang="en-US" altLang="zh-TW" sz="2800" dirty="0">
                <a:latin typeface="標楷體" pitchFamily="65" charset="-120"/>
                <a:ea typeface="標楷體" pitchFamily="65" charset="-120"/>
              </a:rPr>
              <a:t/>
            </a:r>
            <a:br>
              <a:rPr lang="en-US" altLang="zh-TW" sz="2800" dirty="0">
                <a:latin typeface="標楷體" pitchFamily="65" charset="-120"/>
                <a:ea typeface="標楷體" pitchFamily="65" charset="-120"/>
              </a:rPr>
            </a:br>
            <a:r>
              <a:rPr lang="zh-TW" altLang="en-US" sz="2800" dirty="0">
                <a:latin typeface="標楷體" pitchFamily="65" charset="-120"/>
                <a:ea typeface="標楷體" pitchFamily="65" charset="-120"/>
              </a:rPr>
              <a:t>藍染的商品不僅僅止於布料的材質，亦可嘗試結合其它的材質做複合媒材之運用或是開發，以增加藍染生活應用的創意與多樣。 </a:t>
            </a:r>
          </a:p>
        </p:txBody>
      </p:sp>
      <p:sp>
        <p:nvSpPr>
          <p:cNvPr id="15364" name="矩形 4"/>
          <p:cNvSpPr>
            <a:spLocks noChangeArrowheads="1"/>
          </p:cNvSpPr>
          <p:nvPr/>
        </p:nvSpPr>
        <p:spPr bwMode="auto">
          <a:xfrm>
            <a:off x="250831" y="260359"/>
            <a:ext cx="2236338" cy="584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55" tIns="45680" rIns="91355" bIns="45680">
            <a:spAutoFit/>
          </a:bodyPr>
          <a:lstStyle/>
          <a:p>
            <a:r>
              <a:rPr lang="zh-TW" altLang="en-US" sz="3200" b="1" dirty="0">
                <a:solidFill>
                  <a:srgbClr val="1F497D">
                    <a:lumMod val="75000"/>
                  </a:srgbClr>
                </a:solidFill>
                <a:latin typeface="標楷體" pitchFamily="65" charset="-120"/>
                <a:ea typeface="標楷體" pitchFamily="65" charset="-120"/>
              </a:rPr>
              <a:t>二、精緻化</a:t>
            </a:r>
            <a:endParaRPr lang="zh-TW" altLang="en-US" sz="3200" b="1" dirty="0">
              <a:solidFill>
                <a:srgbClr val="1F497D">
                  <a:lumMod val="75000"/>
                </a:srgbClr>
              </a:solidFill>
            </a:endParaRPr>
          </a:p>
        </p:txBody>
      </p:sp>
      <p:grpSp>
        <p:nvGrpSpPr>
          <p:cNvPr id="4" name="群組 3"/>
          <p:cNvGrpSpPr/>
          <p:nvPr/>
        </p:nvGrpSpPr>
        <p:grpSpPr>
          <a:xfrm>
            <a:off x="-1260648" y="4207316"/>
            <a:ext cx="10153128" cy="2332559"/>
            <a:chOff x="-1260648" y="4207306"/>
            <a:chExt cx="10153128" cy="2332559"/>
          </a:xfrm>
        </p:grpSpPr>
        <p:sp>
          <p:nvSpPr>
            <p:cNvPr id="12" name="圓角矩形 11"/>
            <p:cNvSpPr/>
            <p:nvPr/>
          </p:nvSpPr>
          <p:spPr>
            <a:xfrm>
              <a:off x="-1260648" y="4207306"/>
              <a:ext cx="10153128" cy="1988409"/>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8" name="矩形 7"/>
            <p:cNvSpPr/>
            <p:nvPr/>
          </p:nvSpPr>
          <p:spPr>
            <a:xfrm>
              <a:off x="539552" y="4293096"/>
              <a:ext cx="7915944" cy="2246769"/>
            </a:xfrm>
            <a:prstGeom prst="rect">
              <a:avLst/>
            </a:prstGeom>
          </p:spPr>
          <p:txBody>
            <a:bodyPr wrap="square">
              <a:spAutoFit/>
            </a:bodyPr>
            <a:lstStyle/>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藍染商品的多樣性與創造性</a:t>
              </a:r>
              <a:r>
                <a:rPr lang="en-US" altLang="zh-TW" sz="2800" b="1" dirty="0">
                  <a:solidFill>
                    <a:prstClr val="white"/>
                  </a:solidFill>
                  <a:latin typeface="標楷體" pitchFamily="65" charset="-120"/>
                  <a:ea typeface="標楷體" pitchFamily="65" charset="-120"/>
                </a:rPr>
                <a:t>:</a:t>
              </a:r>
              <a:r>
                <a:rPr lang="zh-TW" altLang="en-US" sz="2800" b="1" dirty="0">
                  <a:solidFill>
                    <a:prstClr val="white"/>
                  </a:solidFill>
                  <a:latin typeface="標楷體" pitchFamily="65" charset="-120"/>
                  <a:ea typeface="標楷體" pitchFamily="65" charset="-120"/>
                </a:rPr>
                <a:t>肥皂、提包、燈飾、大菁養生料理食材</a:t>
              </a:r>
              <a:r>
                <a:rPr lang="en-US" altLang="zh-TW" sz="2800" b="1" dirty="0">
                  <a:solidFill>
                    <a:prstClr val="white"/>
                  </a:solidFill>
                  <a:latin typeface="標楷體" pitchFamily="65" charset="-120"/>
                  <a:ea typeface="標楷體" pitchFamily="65" charset="-120"/>
                </a:rPr>
                <a:t>(</a:t>
              </a:r>
              <a:r>
                <a:rPr lang="zh-TW" altLang="en-US" sz="2800" b="1" dirty="0">
                  <a:solidFill>
                    <a:prstClr val="white"/>
                  </a:solidFill>
                  <a:latin typeface="標楷體" pitchFamily="65" charset="-120"/>
                  <a:ea typeface="標楷體" pitchFamily="65" charset="-120"/>
                </a:rPr>
                <a:t>果凍、茶包、雞湯等</a:t>
              </a:r>
              <a:r>
                <a:rPr lang="en-US" altLang="zh-TW" sz="2800" b="1" dirty="0">
                  <a:solidFill>
                    <a:prstClr val="white"/>
                  </a:solidFill>
                  <a:latin typeface="標楷體" pitchFamily="65" charset="-120"/>
                  <a:ea typeface="標楷體" pitchFamily="65" charset="-120"/>
                </a:rPr>
                <a:t>)</a:t>
              </a:r>
            </a:p>
            <a:p>
              <a:pPr marL="456774" indent="-456774">
                <a:buFont typeface="Wingdings" pitchFamily="2" charset="2"/>
                <a:buChar char="u"/>
                <a:defRPr/>
              </a:pPr>
              <a:r>
                <a:rPr lang="zh-TW" altLang="en-US" sz="2800" b="1" dirty="0">
                  <a:solidFill>
                    <a:prstClr val="white"/>
                  </a:solidFill>
                  <a:latin typeface="標楷體" pitchFamily="65" charset="-120"/>
                  <a:ea typeface="標楷體" pitchFamily="65" charset="-120"/>
                </a:rPr>
                <a:t>開發結合不同素材的藍染商品</a:t>
              </a:r>
              <a:r>
                <a:rPr lang="en-US" altLang="zh-TW" sz="2800" b="1" dirty="0">
                  <a:solidFill>
                    <a:prstClr val="white"/>
                  </a:solidFill>
                  <a:latin typeface="標楷體" pitchFamily="65" charset="-120"/>
                  <a:ea typeface="標楷體" pitchFamily="65" charset="-120"/>
                </a:rPr>
                <a:t>:</a:t>
              </a:r>
              <a:r>
                <a:rPr lang="zh-TW" altLang="en-US" sz="2800" b="1" dirty="0">
                  <a:solidFill>
                    <a:prstClr val="white"/>
                  </a:solidFill>
                  <a:latin typeface="標楷體" pitchFamily="65" charset="-120"/>
                  <a:ea typeface="標楷體" pitchFamily="65" charset="-120"/>
                </a:rPr>
                <a:t>皮料、木頭、蛋殼等</a:t>
              </a:r>
              <a:endParaRPr lang="en-US" altLang="zh-TW" sz="2800" b="1" dirty="0">
                <a:solidFill>
                  <a:prstClr val="white"/>
                </a:solidFill>
                <a:latin typeface="標楷體" pitchFamily="65" charset="-120"/>
                <a:ea typeface="標楷體" pitchFamily="65" charset="-120"/>
              </a:endParaRPr>
            </a:p>
            <a:p>
              <a:pPr marL="456774" indent="-456774">
                <a:buFont typeface="Wingdings" pitchFamily="2" charset="2"/>
                <a:buChar char="u"/>
                <a:defRPr/>
              </a:pPr>
              <a:endParaRPr lang="en-US" altLang="zh-TW" sz="2800"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3600130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
          <p:cNvGrpSpPr/>
          <p:nvPr/>
        </p:nvGrpSpPr>
        <p:grpSpPr>
          <a:xfrm>
            <a:off x="249850" y="416738"/>
            <a:ext cx="8782051" cy="2547937"/>
            <a:chOff x="249238" y="3356992"/>
            <a:chExt cx="8782050" cy="2547937"/>
          </a:xfrm>
        </p:grpSpPr>
        <p:grpSp>
          <p:nvGrpSpPr>
            <p:cNvPr id="3" name="群組 7"/>
            <p:cNvGrpSpPr/>
            <p:nvPr/>
          </p:nvGrpSpPr>
          <p:grpSpPr>
            <a:xfrm>
              <a:off x="249238" y="3567794"/>
              <a:ext cx="8425631" cy="2164432"/>
              <a:chOff x="231775" y="980728"/>
              <a:chExt cx="8425631" cy="2164432"/>
            </a:xfrm>
          </p:grpSpPr>
          <p:sp>
            <p:nvSpPr>
              <p:cNvPr id="7" name="圓角矩形 6"/>
              <p:cNvSpPr/>
              <p:nvPr/>
            </p:nvSpPr>
            <p:spPr>
              <a:xfrm>
                <a:off x="391344" y="1705000"/>
                <a:ext cx="8266062" cy="1440160"/>
              </a:xfrm>
              <a:prstGeom prst="round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solidFill>
                    <a:prstClr val="black"/>
                  </a:solidFill>
                </a:endParaRPr>
              </a:p>
            </p:txBody>
          </p:sp>
          <p:sp>
            <p:nvSpPr>
              <p:cNvPr id="8" name="五邊形 7"/>
              <p:cNvSpPr/>
              <p:nvPr/>
            </p:nvSpPr>
            <p:spPr>
              <a:xfrm>
                <a:off x="231775" y="980728"/>
                <a:ext cx="2448967" cy="878954"/>
              </a:xfrm>
              <a:prstGeom prst="homePlate">
                <a:avLst/>
              </a:prstGeom>
              <a:solidFill>
                <a:srgbClr val="CC0000"/>
              </a:solidFill>
              <a:ln w="57150"/>
              <a:scene3d>
                <a:camera prst="orthographicFront"/>
                <a:lightRig rig="threePt" dir="t"/>
              </a:scene3d>
              <a:sp3d>
                <a:bevelT w="114300" prst="hardEdge"/>
              </a:sp3d>
            </p:spPr>
            <p:style>
              <a:lnRef idx="3">
                <a:schemeClr val="lt1"/>
              </a:lnRef>
              <a:fillRef idx="1">
                <a:schemeClr val="accent2"/>
              </a:fillRef>
              <a:effectRef idx="1">
                <a:schemeClr val="accent2"/>
              </a:effectRef>
              <a:fontRef idx="minor">
                <a:schemeClr val="lt1"/>
              </a:fontRef>
            </p:style>
            <p:txBody>
              <a:bodyPr rtlCol="0" anchor="ctr"/>
              <a:lstStyle/>
              <a:p>
                <a:pPr algn="ctr"/>
                <a:endParaRPr lang="zh-TW" altLang="en-US">
                  <a:solidFill>
                    <a:prstClr val="white"/>
                  </a:solidFill>
                </a:endParaRPr>
              </a:p>
            </p:txBody>
          </p:sp>
        </p:grpSp>
        <p:sp>
          <p:nvSpPr>
            <p:cNvPr id="6" name="標題 1"/>
            <p:cNvSpPr txBox="1">
              <a:spLocks/>
            </p:cNvSpPr>
            <p:nvPr/>
          </p:nvSpPr>
          <p:spPr>
            <a:xfrm>
              <a:off x="390525" y="3356992"/>
              <a:ext cx="8640763" cy="2547937"/>
            </a:xfrm>
            <a:prstGeom prst="rect">
              <a:avLst/>
            </a:prstGeom>
          </p:spPr>
          <p:txBody>
            <a:bodyPr anchor="ctr">
              <a:normAutofit fontScale="97500"/>
            </a:bodyPr>
            <a:lstStyle/>
            <a:p>
              <a:pPr>
                <a:defRPr/>
              </a:pPr>
              <a:r>
                <a:rPr lang="zh-TW" altLang="en-US" sz="3700" b="1" dirty="0">
                  <a:solidFill>
                    <a:prstClr val="white"/>
                  </a:solidFill>
                  <a:latin typeface="標楷體" pitchFamily="65" charset="-120"/>
                  <a:ea typeface="標楷體" pitchFamily="65" charset="-120"/>
                </a:rPr>
                <a:t>命題</a:t>
              </a:r>
              <a:r>
                <a:rPr lang="en-US" altLang="zh-TW" sz="3700" b="1" dirty="0">
                  <a:solidFill>
                    <a:prstClr val="white"/>
                  </a:solidFill>
                  <a:latin typeface="標楷體" pitchFamily="65" charset="-120"/>
                  <a:ea typeface="標楷體" pitchFamily="65" charset="-120"/>
                </a:rPr>
                <a:t>12</a:t>
              </a:r>
              <a:r>
                <a:rPr lang="zh-TW" altLang="en-US" sz="3700" b="1" dirty="0">
                  <a:solidFill>
                    <a:prstClr val="white"/>
                  </a:solidFill>
                  <a:latin typeface="標楷體" pitchFamily="65" charset="-120"/>
                  <a:ea typeface="標楷體" pitchFamily="65" charset="-120"/>
                </a:rPr>
                <a:t>：</a:t>
              </a:r>
              <a:endParaRPr lang="en-US" altLang="zh-TW" sz="3700" b="1" dirty="0">
                <a:solidFill>
                  <a:prstClr val="white"/>
                </a:solidFill>
                <a:latin typeface="標楷體" pitchFamily="65" charset="-120"/>
                <a:ea typeface="標楷體" pitchFamily="65" charset="-120"/>
              </a:endParaRPr>
            </a:p>
            <a:p>
              <a:pPr>
                <a:defRPr/>
              </a:pPr>
              <a:endParaRPr lang="en-US" altLang="zh-TW" sz="2900" dirty="0">
                <a:solidFill>
                  <a:prstClr val="black"/>
                </a:solidFill>
                <a:latin typeface="標楷體" pitchFamily="65" charset="-120"/>
                <a:ea typeface="標楷體" pitchFamily="65" charset="-120"/>
              </a:endParaRPr>
            </a:p>
            <a:p>
              <a:pPr>
                <a:defRPr/>
              </a:pPr>
              <a:r>
                <a:rPr lang="zh-TW" altLang="en-US" sz="2900" dirty="0">
                  <a:solidFill>
                    <a:prstClr val="black"/>
                  </a:solidFill>
                  <a:latin typeface="標楷體" pitchFamily="65" charset="-120"/>
                  <a:ea typeface="標楷體" pitchFamily="65" charset="-120"/>
                </a:rPr>
                <a:t> 將藍染工藝結合在地特色，融入社區總體營造的</a:t>
              </a:r>
              <a:endParaRPr lang="en-US" altLang="zh-TW" sz="2900" dirty="0">
                <a:solidFill>
                  <a:prstClr val="black"/>
                </a:solidFill>
                <a:latin typeface="標楷體" pitchFamily="65" charset="-120"/>
                <a:ea typeface="標楷體" pitchFamily="65" charset="-120"/>
              </a:endParaRPr>
            </a:p>
            <a:p>
              <a:pPr>
                <a:defRPr/>
              </a:pPr>
              <a:r>
                <a:rPr lang="zh-TW" altLang="en-US" sz="2900" dirty="0">
                  <a:solidFill>
                    <a:prstClr val="black"/>
                  </a:solidFill>
                  <a:latin typeface="標楷體" pitchFamily="65" charset="-120"/>
                  <a:ea typeface="標楷體" pitchFamily="65" charset="-120"/>
                </a:rPr>
                <a:t> 範疇，彰顯藍染的價值，創造藍染的再生機會。 </a:t>
              </a:r>
            </a:p>
          </p:txBody>
        </p:sp>
      </p:grpSp>
      <p:grpSp>
        <p:nvGrpSpPr>
          <p:cNvPr id="4" name="群組 3"/>
          <p:cNvGrpSpPr/>
          <p:nvPr/>
        </p:nvGrpSpPr>
        <p:grpSpPr>
          <a:xfrm>
            <a:off x="-1260648" y="4005064"/>
            <a:ext cx="10153128" cy="3214095"/>
            <a:chOff x="-1260648" y="4207306"/>
            <a:chExt cx="10153128" cy="2726124"/>
          </a:xfrm>
        </p:grpSpPr>
        <p:sp>
          <p:nvSpPr>
            <p:cNvPr id="9" name="圓角矩形 8"/>
            <p:cNvSpPr/>
            <p:nvPr/>
          </p:nvSpPr>
          <p:spPr>
            <a:xfrm>
              <a:off x="-1260648" y="4207306"/>
              <a:ext cx="10153128" cy="1988409"/>
            </a:xfrm>
            <a:prstGeom prst="roundRect">
              <a:avLst>
                <a:gd name="adj" fmla="val 50000"/>
              </a:avLst>
            </a:prstGeom>
            <a:ln>
              <a:noFill/>
            </a:ln>
            <a:effectLst/>
            <a:scene3d>
              <a:camera prst="orthographicFront">
                <a:rot lat="0" lon="0" rev="0"/>
              </a:camera>
              <a:lightRig rig="contrasting" dir="t">
                <a:rot lat="0" lon="0" rev="7800000"/>
              </a:lightRig>
            </a:scene3d>
            <a:sp3d>
              <a:bevelT w="139700" h="139700"/>
            </a:sp3d>
          </p:spPr>
          <p:style>
            <a:lnRef idx="1">
              <a:schemeClr val="accent6"/>
            </a:lnRef>
            <a:fillRef idx="3">
              <a:schemeClr val="accent6"/>
            </a:fillRef>
            <a:effectRef idx="2">
              <a:schemeClr val="accent6"/>
            </a:effectRef>
            <a:fontRef idx="minor">
              <a:schemeClr val="lt1"/>
            </a:fontRef>
          </p:style>
          <p:txBody>
            <a:bodyPr rtlCol="0" anchor="ctr"/>
            <a:lstStyle/>
            <a:p>
              <a:pPr>
                <a:lnSpc>
                  <a:spcPct val="160000"/>
                </a:lnSpc>
                <a:buFont typeface="Arial" pitchFamily="34" charset="0"/>
                <a:buNone/>
                <a:defRPr/>
              </a:pPr>
              <a:r>
                <a:rPr lang="zh-TW" altLang="en-US" sz="2800" dirty="0">
                  <a:solidFill>
                    <a:prstClr val="white"/>
                  </a:solidFill>
                  <a:latin typeface="標楷體" pitchFamily="65" charset="-120"/>
                  <a:ea typeface="標楷體" pitchFamily="65" charset="-120"/>
                </a:rPr>
                <a:t>        </a:t>
              </a:r>
              <a:endParaRPr lang="en-US" altLang="zh-TW" sz="2800" dirty="0">
                <a:solidFill>
                  <a:prstClr val="white"/>
                </a:solidFill>
                <a:latin typeface="標楷體" pitchFamily="65" charset="-120"/>
                <a:ea typeface="標楷體" pitchFamily="65" charset="-120"/>
              </a:endParaRPr>
            </a:p>
          </p:txBody>
        </p:sp>
        <p:sp>
          <p:nvSpPr>
            <p:cNvPr id="10" name="矩形 9"/>
            <p:cNvSpPr/>
            <p:nvPr/>
          </p:nvSpPr>
          <p:spPr>
            <a:xfrm>
              <a:off x="249850" y="4244622"/>
              <a:ext cx="8354598" cy="2688808"/>
            </a:xfrm>
            <a:prstGeom prst="rect">
              <a:avLst/>
            </a:prstGeom>
          </p:spPr>
          <p:txBody>
            <a:bodyPr wrap="square">
              <a:spAutoFit/>
            </a:bodyPr>
            <a:lstStyle/>
            <a:p>
              <a:pPr marL="456774" indent="-456774">
                <a:buFont typeface="Wingdings" pitchFamily="2" charset="2"/>
                <a:buChar char="u"/>
                <a:defRPr/>
              </a:pPr>
              <a:r>
                <a:rPr lang="zh-TW" altLang="en-US" sz="2200" b="1" dirty="0">
                  <a:solidFill>
                    <a:prstClr val="white"/>
                  </a:solidFill>
                  <a:latin typeface="標楷體" pitchFamily="65" charset="-120"/>
                  <a:ea typeface="標楷體" pitchFamily="65" charset="-120"/>
                </a:rPr>
                <a:t>在地性活動</a:t>
              </a:r>
              <a:r>
                <a:rPr lang="en-US" altLang="zh-TW" sz="2200" b="1" dirty="0">
                  <a:solidFill>
                    <a:prstClr val="white"/>
                  </a:solidFill>
                  <a:latin typeface="標楷體" pitchFamily="65" charset="-120"/>
                  <a:ea typeface="標楷體" pitchFamily="65" charset="-120"/>
                </a:rPr>
                <a:t>—</a:t>
              </a:r>
              <a:r>
                <a:rPr lang="zh-TW" altLang="en-US" sz="2200" b="1" dirty="0">
                  <a:solidFill>
                    <a:prstClr val="white"/>
                  </a:solidFill>
                  <a:latin typeface="標楷體" pitchFamily="65" charset="-120"/>
                  <a:ea typeface="標楷體" pitchFamily="65" charset="-120"/>
                </a:rPr>
                <a:t>三峽藍染節</a:t>
              </a:r>
              <a:endParaRPr lang="en-US" altLang="zh-TW" sz="22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200" b="1" dirty="0">
                  <a:solidFill>
                    <a:prstClr val="white"/>
                  </a:solidFill>
                  <a:latin typeface="標楷體" pitchFamily="65" charset="-120"/>
                  <a:ea typeface="標楷體" pitchFamily="65" charset="-120"/>
                </a:rPr>
                <a:t>舉辦相關創作競賽、精品觀摩靜態展、藍染服裝動態展、藍染文化市集以及跨國作品的展出</a:t>
              </a:r>
              <a:endParaRPr lang="en-US" altLang="zh-TW" sz="2200" b="1" dirty="0">
                <a:solidFill>
                  <a:prstClr val="white"/>
                </a:solidFill>
                <a:latin typeface="標楷體" pitchFamily="65" charset="-120"/>
                <a:ea typeface="標楷體" pitchFamily="65" charset="-120"/>
              </a:endParaRPr>
            </a:p>
            <a:p>
              <a:pPr marL="456774" indent="-456774">
                <a:buFont typeface="Wingdings" pitchFamily="2" charset="2"/>
                <a:buChar char="u"/>
                <a:defRPr/>
              </a:pPr>
              <a:r>
                <a:rPr lang="zh-TW" altLang="en-US" sz="2200" b="1" dirty="0" smtClean="0">
                  <a:solidFill>
                    <a:prstClr val="white"/>
                  </a:solidFill>
                  <a:latin typeface="標楷體" pitchFamily="65" charset="-120"/>
                  <a:ea typeface="標楷體" pitchFamily="65" charset="-120"/>
                </a:rPr>
                <a:t>結合</a:t>
              </a:r>
              <a:r>
                <a:rPr lang="zh-TW" altLang="en-US" sz="2200" b="1" dirty="0">
                  <a:solidFill>
                    <a:prstClr val="white"/>
                  </a:solidFill>
                  <a:latin typeface="標楷體" pitchFamily="65" charset="-120"/>
                  <a:ea typeface="標楷體" pitchFamily="65" charset="-120"/>
                </a:rPr>
                <a:t>產、官、學、研等單位振興三峽藍</a:t>
              </a:r>
              <a:r>
                <a:rPr lang="zh-TW" altLang="en-US" sz="2200" b="1" dirty="0" smtClean="0">
                  <a:solidFill>
                    <a:prstClr val="white"/>
                  </a:solidFill>
                  <a:latin typeface="標楷體" pitchFamily="65" charset="-120"/>
                  <a:ea typeface="標楷體" pitchFamily="65" charset="-120"/>
                </a:rPr>
                <a:t>染</a:t>
              </a:r>
              <a:r>
                <a:rPr lang="zh-TW" altLang="en-US" sz="2200" b="1" dirty="0">
                  <a:solidFill>
                    <a:prstClr val="white"/>
                  </a:solidFill>
                  <a:latin typeface="標楷體" pitchFamily="65" charset="-120"/>
                  <a:ea typeface="標楷體" pitchFamily="65" charset="-120"/>
                </a:rPr>
                <a:t>並與</a:t>
              </a:r>
              <a:r>
                <a:rPr lang="zh-TW" altLang="en-US" sz="2200" b="1" dirty="0" smtClean="0">
                  <a:solidFill>
                    <a:prstClr val="white"/>
                  </a:solidFill>
                  <a:latin typeface="標楷體" pitchFamily="65" charset="-120"/>
                  <a:ea typeface="標楷體" pitchFamily="65" charset="-120"/>
                </a:rPr>
                <a:t>民</a:t>
              </a:r>
              <a:r>
                <a:rPr lang="zh-TW" altLang="en-US" sz="2200" b="1" dirty="0">
                  <a:solidFill>
                    <a:prstClr val="white"/>
                  </a:solidFill>
                  <a:latin typeface="標楷體" pitchFamily="65" charset="-120"/>
                  <a:ea typeface="標楷體" pitchFamily="65" charset="-120"/>
                </a:rPr>
                <a:t>宿異業</a:t>
              </a:r>
              <a:r>
                <a:rPr lang="zh-TW" altLang="en-US" sz="2200" b="1" dirty="0" smtClean="0">
                  <a:solidFill>
                    <a:prstClr val="white"/>
                  </a:solidFill>
                  <a:latin typeface="標楷體" pitchFamily="65" charset="-120"/>
                  <a:ea typeface="標楷體" pitchFamily="65" charset="-120"/>
                </a:rPr>
                <a:t>結合</a:t>
              </a:r>
              <a:endParaRPr lang="en-US" altLang="zh-TW" sz="2200" b="1" dirty="0" smtClean="0">
                <a:solidFill>
                  <a:prstClr val="white"/>
                </a:solidFill>
                <a:latin typeface="標楷體" pitchFamily="65" charset="-120"/>
                <a:ea typeface="標楷體" pitchFamily="65" charset="-120"/>
              </a:endParaRPr>
            </a:p>
            <a:p>
              <a:pPr marL="456774" lvl="0" indent="-456774">
                <a:buFont typeface="Wingdings" pitchFamily="2" charset="2"/>
                <a:buChar char="u"/>
                <a:defRPr/>
              </a:pPr>
              <a:r>
                <a:rPr lang="zh-TW" altLang="zh-TW" sz="2200" b="1" dirty="0">
                  <a:solidFill>
                    <a:schemeClr val="bg1"/>
                  </a:solidFill>
                  <a:latin typeface="標楷體" pitchFamily="65" charset="-120"/>
                  <a:ea typeface="標楷體" pitchFamily="65" charset="-120"/>
                </a:rPr>
                <a:t>可與三峽在地有名的清水祖師爺廟、李梅樹紀念館、歷史博物館等景點或當地著名風景區套裝成文化之旅暨生態采風之</a:t>
              </a:r>
              <a:r>
                <a:rPr lang="zh-TW" altLang="zh-TW" sz="2200" b="1" dirty="0" smtClean="0">
                  <a:solidFill>
                    <a:schemeClr val="bg1"/>
                  </a:solidFill>
                  <a:latin typeface="標楷體" pitchFamily="65" charset="-120"/>
                  <a:ea typeface="標楷體" pitchFamily="65" charset="-120"/>
                </a:rPr>
                <a:t>旅</a:t>
              </a:r>
              <a:endParaRPr lang="zh-TW" altLang="zh-TW" sz="2200" b="1" dirty="0">
                <a:solidFill>
                  <a:schemeClr val="bg1"/>
                </a:solidFill>
                <a:latin typeface="標楷體" pitchFamily="65" charset="-120"/>
                <a:ea typeface="標楷體" pitchFamily="65" charset="-120"/>
              </a:endParaRPr>
            </a:p>
            <a:p>
              <a:pPr marL="456774" indent="-456774">
                <a:buFont typeface="Wingdings" pitchFamily="2" charset="2"/>
                <a:buChar char="u"/>
                <a:defRPr/>
              </a:pPr>
              <a:endParaRPr lang="en-US" altLang="zh-TW" sz="2000" b="1" dirty="0" smtClean="0">
                <a:solidFill>
                  <a:prstClr val="white"/>
                </a:solidFill>
                <a:latin typeface="標楷體" pitchFamily="65" charset="-120"/>
                <a:ea typeface="標楷體" pitchFamily="65" charset="-120"/>
              </a:endParaRPr>
            </a:p>
            <a:p>
              <a:pPr>
                <a:defRPr/>
              </a:pPr>
              <a:endParaRPr lang="en-US" altLang="zh-TW" sz="2000" b="1" dirty="0">
                <a:solidFill>
                  <a:prstClr val="white"/>
                </a:solidFill>
                <a:latin typeface="標楷體" pitchFamily="65" charset="-120"/>
                <a:ea typeface="標楷體" pitchFamily="65" charset="-120"/>
              </a:endParaRPr>
            </a:p>
            <a:p>
              <a:pPr marL="456774" indent="-456774">
                <a:buFont typeface="Wingdings" pitchFamily="2" charset="2"/>
                <a:buChar char="u"/>
                <a:defRPr/>
              </a:pPr>
              <a:endParaRPr lang="en-US" altLang="zh-TW" sz="2800" b="1" dirty="0">
                <a:solidFill>
                  <a:prstClr val="white"/>
                </a:solidFill>
                <a:latin typeface="標楷體" pitchFamily="65" charset="-120"/>
                <a:ea typeface="標楷體" pitchFamily="65" charset="-120"/>
              </a:endParaRPr>
            </a:p>
          </p:txBody>
        </p:sp>
      </p:grpSp>
    </p:spTree>
    <p:extLst>
      <p:ext uri="{BB962C8B-B14F-4D97-AF65-F5344CB8AC3E}">
        <p14:creationId xmlns:p14="http://schemas.microsoft.com/office/powerpoint/2010/main" val="1120077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23528" y="2780928"/>
            <a:ext cx="8229600" cy="1143000"/>
          </a:xfrm>
        </p:spPr>
        <p:txBody>
          <a:bodyPr/>
          <a:lstStyle/>
          <a:p>
            <a:r>
              <a:rPr lang="zh-TW" altLang="en-US" b="1" dirty="0" smtClean="0">
                <a:solidFill>
                  <a:schemeClr val="bg1"/>
                </a:solidFill>
                <a:latin typeface="標楷體" pitchFamily="65" charset="-120"/>
                <a:ea typeface="標楷體" pitchFamily="65" charset="-120"/>
              </a:rPr>
              <a:t>結論與文化意</a:t>
            </a:r>
            <a:r>
              <a:rPr lang="zh-TW" altLang="en-US" b="1" dirty="0" smtClean="0">
                <a:solidFill>
                  <a:schemeClr val="tx2">
                    <a:lumMod val="75000"/>
                  </a:schemeClr>
                </a:solidFill>
                <a:latin typeface="標楷體" pitchFamily="65" charset="-120"/>
                <a:ea typeface="標楷體" pitchFamily="65" charset="-120"/>
              </a:rPr>
              <a:t>涵</a:t>
            </a:r>
            <a:endParaRPr lang="zh-TW" altLang="en-US" b="1" dirty="0">
              <a:solidFill>
                <a:schemeClr val="tx2">
                  <a:lumMod val="75000"/>
                </a:schemeClr>
              </a:solidFill>
              <a:latin typeface="標楷體" pitchFamily="65" charset="-120"/>
              <a:ea typeface="標楷體" pitchFamily="65" charset="-120"/>
            </a:endParaRPr>
          </a:p>
        </p:txBody>
      </p:sp>
      <p:pic>
        <p:nvPicPr>
          <p:cNvPr id="3" name="圖片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00830" y="2888734"/>
            <a:ext cx="844027" cy="938765"/>
          </a:xfrm>
          <a:prstGeom prst="rect">
            <a:avLst/>
          </a:prstGeom>
        </p:spPr>
      </p:pic>
    </p:spTree>
    <p:extLst>
      <p:ext uri="{BB962C8B-B14F-4D97-AF65-F5344CB8AC3E}">
        <p14:creationId xmlns:p14="http://schemas.microsoft.com/office/powerpoint/2010/main" val="3628841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215589733"/>
              </p:ext>
            </p:extLst>
          </p:nvPr>
        </p:nvGraphicFramePr>
        <p:xfrm>
          <a:off x="-252536" y="1196752"/>
          <a:ext cx="9145016" cy="49962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文字方塊 1"/>
          <p:cNvSpPr txBox="1"/>
          <p:nvPr/>
        </p:nvSpPr>
        <p:spPr>
          <a:xfrm>
            <a:off x="562795" y="290364"/>
            <a:ext cx="1944216" cy="707805"/>
          </a:xfrm>
          <a:prstGeom prst="rect">
            <a:avLst/>
          </a:prstGeom>
          <a:noFill/>
        </p:spPr>
        <p:txBody>
          <a:bodyPr wrap="square" lIns="91355" tIns="45680" rIns="91355" bIns="45680" rtlCol="0">
            <a:spAutoFit/>
          </a:bodyPr>
          <a:lstStyle/>
          <a:p>
            <a:r>
              <a:rPr lang="zh-TW" altLang="en-US" sz="4000" b="1" dirty="0">
                <a:solidFill>
                  <a:schemeClr val="tx2">
                    <a:lumMod val="75000"/>
                  </a:schemeClr>
                </a:solidFill>
                <a:latin typeface="標楷體" pitchFamily="65" charset="-120"/>
                <a:ea typeface="標楷體" pitchFamily="65" charset="-120"/>
              </a:rPr>
              <a:t>結論</a:t>
            </a:r>
          </a:p>
        </p:txBody>
      </p:sp>
    </p:spTree>
    <p:extLst>
      <p:ext uri="{BB962C8B-B14F-4D97-AF65-F5344CB8AC3E}">
        <p14:creationId xmlns:p14="http://schemas.microsoft.com/office/powerpoint/2010/main" val="42136896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extLst>
              <p:ext uri="{D42A27DB-BD31-4B8C-83A1-F6EECF244321}">
                <p14:modId xmlns:p14="http://schemas.microsoft.com/office/powerpoint/2010/main" val="3427213635"/>
              </p:ext>
            </p:extLst>
          </p:nvPr>
        </p:nvGraphicFramePr>
        <p:xfrm>
          <a:off x="251520" y="548681"/>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文字方塊 4"/>
          <p:cNvSpPr txBox="1"/>
          <p:nvPr/>
        </p:nvSpPr>
        <p:spPr>
          <a:xfrm>
            <a:off x="546197" y="815386"/>
            <a:ext cx="864096" cy="923249"/>
          </a:xfrm>
          <a:prstGeom prst="rect">
            <a:avLst/>
          </a:prstGeom>
          <a:noFill/>
        </p:spPr>
        <p:txBody>
          <a:bodyPr wrap="square" lIns="91355" tIns="45680" rIns="91355" bIns="45680" rtlCol="0">
            <a:spAutoFit/>
          </a:bodyPr>
          <a:lstStyle/>
          <a:p>
            <a:r>
              <a:rPr lang="en-US" altLang="zh-TW" sz="5400" b="1" dirty="0">
                <a:solidFill>
                  <a:srgbClr val="C00000"/>
                </a:solidFill>
              </a:rPr>
              <a:t>1.</a:t>
            </a:r>
            <a:endParaRPr lang="zh-TW" altLang="en-US" dirty="0">
              <a:solidFill>
                <a:srgbClr val="C00000"/>
              </a:solidFill>
            </a:endParaRPr>
          </a:p>
        </p:txBody>
      </p:sp>
      <p:sp>
        <p:nvSpPr>
          <p:cNvPr id="6" name="文字方塊 5"/>
          <p:cNvSpPr txBox="1"/>
          <p:nvPr/>
        </p:nvSpPr>
        <p:spPr>
          <a:xfrm>
            <a:off x="1307444" y="3144928"/>
            <a:ext cx="864096" cy="923249"/>
          </a:xfrm>
          <a:prstGeom prst="rect">
            <a:avLst/>
          </a:prstGeom>
          <a:noFill/>
        </p:spPr>
        <p:txBody>
          <a:bodyPr wrap="square" lIns="91355" tIns="45680" rIns="91355" bIns="45680" rtlCol="0">
            <a:spAutoFit/>
          </a:bodyPr>
          <a:lstStyle/>
          <a:p>
            <a:r>
              <a:rPr lang="en-US" altLang="zh-TW" sz="5400" b="1" dirty="0">
                <a:solidFill>
                  <a:srgbClr val="CC9900"/>
                </a:solidFill>
              </a:rPr>
              <a:t>3.</a:t>
            </a:r>
            <a:endParaRPr lang="zh-TW" altLang="en-US" dirty="0">
              <a:solidFill>
                <a:srgbClr val="CC9900"/>
              </a:solidFill>
            </a:endParaRPr>
          </a:p>
        </p:txBody>
      </p:sp>
      <p:sp>
        <p:nvSpPr>
          <p:cNvPr id="7" name="文字方塊 6"/>
          <p:cNvSpPr txBox="1"/>
          <p:nvPr/>
        </p:nvSpPr>
        <p:spPr>
          <a:xfrm>
            <a:off x="1130645" y="1980221"/>
            <a:ext cx="864096" cy="923249"/>
          </a:xfrm>
          <a:prstGeom prst="rect">
            <a:avLst/>
          </a:prstGeom>
          <a:noFill/>
        </p:spPr>
        <p:txBody>
          <a:bodyPr wrap="square" lIns="91355" tIns="45680" rIns="91355" bIns="45680" rtlCol="0">
            <a:spAutoFit/>
          </a:bodyPr>
          <a:lstStyle/>
          <a:p>
            <a:r>
              <a:rPr lang="en-US" altLang="zh-TW" sz="5400" b="1" dirty="0">
                <a:solidFill>
                  <a:schemeClr val="accent6">
                    <a:lumMod val="75000"/>
                  </a:schemeClr>
                </a:solidFill>
              </a:rPr>
              <a:t>2.</a:t>
            </a:r>
            <a:endParaRPr lang="zh-TW" altLang="en-US" dirty="0">
              <a:solidFill>
                <a:schemeClr val="accent6">
                  <a:lumMod val="75000"/>
                </a:schemeClr>
              </a:solidFill>
            </a:endParaRPr>
          </a:p>
        </p:txBody>
      </p:sp>
      <p:sp>
        <p:nvSpPr>
          <p:cNvPr id="8" name="文字方塊 7"/>
          <p:cNvSpPr txBox="1"/>
          <p:nvPr/>
        </p:nvSpPr>
        <p:spPr>
          <a:xfrm>
            <a:off x="1074088" y="4288672"/>
            <a:ext cx="864096" cy="923249"/>
          </a:xfrm>
          <a:prstGeom prst="rect">
            <a:avLst/>
          </a:prstGeom>
          <a:noFill/>
        </p:spPr>
        <p:txBody>
          <a:bodyPr wrap="square" lIns="91355" tIns="45680" rIns="91355" bIns="45680" rtlCol="0">
            <a:spAutoFit/>
          </a:bodyPr>
          <a:lstStyle/>
          <a:p>
            <a:r>
              <a:rPr lang="en-US" altLang="zh-TW" sz="5400" b="1" dirty="0">
                <a:solidFill>
                  <a:srgbClr val="CCFF33"/>
                </a:solidFill>
              </a:rPr>
              <a:t>4.</a:t>
            </a:r>
            <a:endParaRPr lang="zh-TW" altLang="en-US" dirty="0">
              <a:solidFill>
                <a:srgbClr val="CCFF33"/>
              </a:solidFill>
            </a:endParaRPr>
          </a:p>
        </p:txBody>
      </p:sp>
      <p:sp>
        <p:nvSpPr>
          <p:cNvPr id="9" name="文字方塊 8"/>
          <p:cNvSpPr txBox="1"/>
          <p:nvPr/>
        </p:nvSpPr>
        <p:spPr>
          <a:xfrm>
            <a:off x="547083" y="5479138"/>
            <a:ext cx="864096" cy="923249"/>
          </a:xfrm>
          <a:prstGeom prst="rect">
            <a:avLst/>
          </a:prstGeom>
          <a:noFill/>
        </p:spPr>
        <p:txBody>
          <a:bodyPr wrap="square" lIns="91355" tIns="45680" rIns="91355" bIns="45680" rtlCol="0">
            <a:spAutoFit/>
          </a:bodyPr>
          <a:lstStyle/>
          <a:p>
            <a:r>
              <a:rPr lang="en-US" altLang="zh-TW" sz="5400" b="1" dirty="0">
                <a:solidFill>
                  <a:schemeClr val="accent3"/>
                </a:solidFill>
              </a:rPr>
              <a:t>5.</a:t>
            </a:r>
            <a:endParaRPr lang="zh-TW" altLang="en-US" dirty="0">
              <a:solidFill>
                <a:schemeClr val="accent3"/>
              </a:solidFill>
            </a:endParaRPr>
          </a:p>
        </p:txBody>
      </p:sp>
      <p:sp>
        <p:nvSpPr>
          <p:cNvPr id="2" name="文字方塊 1"/>
          <p:cNvSpPr txBox="1"/>
          <p:nvPr/>
        </p:nvSpPr>
        <p:spPr>
          <a:xfrm>
            <a:off x="323528" y="3"/>
            <a:ext cx="2808312" cy="646250"/>
          </a:xfrm>
          <a:prstGeom prst="rect">
            <a:avLst/>
          </a:prstGeom>
          <a:noFill/>
        </p:spPr>
        <p:txBody>
          <a:bodyPr wrap="square" lIns="91355" tIns="45680" rIns="91355" bIns="45680" rtlCol="0">
            <a:spAutoFit/>
          </a:bodyPr>
          <a:lstStyle/>
          <a:p>
            <a:r>
              <a:rPr lang="zh-TW" altLang="en-US" sz="3600" b="1" dirty="0">
                <a:solidFill>
                  <a:schemeClr val="tx2">
                    <a:lumMod val="75000"/>
                  </a:schemeClr>
                </a:solidFill>
                <a:latin typeface="標楷體" pitchFamily="65" charset="-120"/>
                <a:ea typeface="標楷體" pitchFamily="65" charset="-120"/>
              </a:rPr>
              <a:t>文化意涵</a:t>
            </a:r>
          </a:p>
        </p:txBody>
      </p:sp>
    </p:spTree>
    <p:extLst>
      <p:ext uri="{BB962C8B-B14F-4D97-AF65-F5344CB8AC3E}">
        <p14:creationId xmlns:p14="http://schemas.microsoft.com/office/powerpoint/2010/main" val="35504648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548683"/>
            <a:ext cx="8316416" cy="5523589"/>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圖片 4"/>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812362" y="5589242"/>
            <a:ext cx="933451" cy="1038225"/>
          </a:xfrm>
          <a:prstGeom prst="rect">
            <a:avLst/>
          </a:prstGeom>
        </p:spPr>
      </p:pic>
    </p:spTree>
    <p:extLst>
      <p:ext uri="{BB962C8B-B14F-4D97-AF65-F5344CB8AC3E}">
        <p14:creationId xmlns:p14="http://schemas.microsoft.com/office/powerpoint/2010/main" val="157053246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向右箭號 8"/>
          <p:cNvSpPr/>
          <p:nvPr/>
        </p:nvSpPr>
        <p:spPr>
          <a:xfrm rot="10800000">
            <a:off x="152402" y="3401566"/>
            <a:ext cx="8907339" cy="3079948"/>
          </a:xfrm>
          <a:prstGeom prst="stripedRightArrow">
            <a:avLst>
              <a:gd name="adj1" fmla="val 69617"/>
              <a:gd name="adj2" fmla="val 44217"/>
            </a:avLst>
          </a:prstGeom>
          <a:ln w="76200"/>
        </p:spPr>
        <p:style>
          <a:lnRef idx="2">
            <a:schemeClr val="accent6"/>
          </a:lnRef>
          <a:fillRef idx="1">
            <a:schemeClr val="lt1"/>
          </a:fillRef>
          <a:effectRef idx="0">
            <a:schemeClr val="accent6"/>
          </a:effectRef>
          <a:fontRef idx="minor">
            <a:schemeClr val="dk1"/>
          </a:fontRef>
        </p:style>
        <p:txBody>
          <a:bodyPr lIns="91355" tIns="45680" rIns="91355" bIns="45680" rtlCol="0" anchor="ctr"/>
          <a:lstStyle/>
          <a:p>
            <a:pPr algn="ctr"/>
            <a:endParaRPr lang="zh-TW" altLang="en-US"/>
          </a:p>
        </p:txBody>
      </p:sp>
      <p:sp>
        <p:nvSpPr>
          <p:cNvPr id="8" name="向右箭號 7"/>
          <p:cNvSpPr/>
          <p:nvPr/>
        </p:nvSpPr>
        <p:spPr>
          <a:xfrm>
            <a:off x="99122" y="736526"/>
            <a:ext cx="8903468" cy="2806774"/>
          </a:xfrm>
          <a:prstGeom prst="stripedRightArrow">
            <a:avLst>
              <a:gd name="adj1" fmla="val 72934"/>
              <a:gd name="adj2" fmla="val 47928"/>
            </a:avLst>
          </a:prstGeom>
          <a:ln w="76200"/>
        </p:spPr>
        <p:style>
          <a:lnRef idx="2">
            <a:schemeClr val="accent6"/>
          </a:lnRef>
          <a:fillRef idx="1">
            <a:schemeClr val="lt1"/>
          </a:fillRef>
          <a:effectRef idx="0">
            <a:schemeClr val="accent6"/>
          </a:effectRef>
          <a:fontRef idx="minor">
            <a:schemeClr val="dk1"/>
          </a:fontRef>
        </p:style>
        <p:txBody>
          <a:bodyPr lIns="91355" tIns="45680" rIns="91355" bIns="45680" rtlCol="0" anchor="ctr"/>
          <a:lstStyle/>
          <a:p>
            <a:pPr algn="ctr"/>
            <a:endParaRPr lang="zh-TW" altLang="en-US"/>
          </a:p>
        </p:txBody>
      </p:sp>
      <p:sp>
        <p:nvSpPr>
          <p:cNvPr id="2" name="標題 1"/>
          <p:cNvSpPr>
            <a:spLocks noGrp="1"/>
          </p:cNvSpPr>
          <p:nvPr>
            <p:ph type="title"/>
          </p:nvPr>
        </p:nvSpPr>
        <p:spPr>
          <a:xfrm>
            <a:off x="152400" y="-87312"/>
            <a:ext cx="8229600" cy="1143000"/>
          </a:xfrm>
        </p:spPr>
        <p:txBody>
          <a:bodyPr/>
          <a:lstStyle/>
          <a:p>
            <a:pPr algn="l"/>
            <a:r>
              <a:rPr lang="zh-TW" altLang="en-US" b="1" dirty="0" smtClean="0">
                <a:solidFill>
                  <a:schemeClr val="tx2"/>
                </a:solidFill>
                <a:latin typeface="標楷體" pitchFamily="65" charset="-120"/>
                <a:ea typeface="標楷體" pitchFamily="65" charset="-120"/>
              </a:rPr>
              <a:t>期中報告評審意見改進</a:t>
            </a:r>
            <a:endParaRPr lang="zh-TW" altLang="en-US" b="1" dirty="0">
              <a:solidFill>
                <a:schemeClr val="tx2"/>
              </a:solidFill>
              <a:latin typeface="標楷體" pitchFamily="65" charset="-120"/>
              <a:ea typeface="標楷體" pitchFamily="65" charset="-120"/>
            </a:endParaRPr>
          </a:p>
        </p:txBody>
      </p:sp>
      <p:sp>
        <p:nvSpPr>
          <p:cNvPr id="3" name="內容版面配置區 2"/>
          <p:cNvSpPr>
            <a:spLocks noGrp="1"/>
          </p:cNvSpPr>
          <p:nvPr>
            <p:ph idx="1"/>
          </p:nvPr>
        </p:nvSpPr>
        <p:spPr>
          <a:xfrm>
            <a:off x="658689" y="1196753"/>
            <a:ext cx="8324851" cy="5256584"/>
          </a:xfrm>
        </p:spPr>
        <p:txBody>
          <a:bodyPr>
            <a:normAutofit fontScale="92500"/>
          </a:bodyPr>
          <a:lstStyle/>
          <a:p>
            <a:pPr marL="0" indent="0">
              <a:buNone/>
            </a:pPr>
            <a:r>
              <a:rPr lang="zh-TW" altLang="en-US" sz="2800" b="1" dirty="0">
                <a:latin typeface="標楷體" pitchFamily="65" charset="-120"/>
                <a:ea typeface="標楷體" pitchFamily="65" charset="-120"/>
              </a:rPr>
              <a:t>一、</a:t>
            </a:r>
            <a:r>
              <a:rPr lang="zh-TW" altLang="en-US" sz="2800" b="1" u="sng" dirty="0">
                <a:latin typeface="標楷體" pitchFamily="65" charset="-120"/>
                <a:ea typeface="標楷體" pitchFamily="65" charset="-120"/>
              </a:rPr>
              <a:t>吳明鋗</a:t>
            </a:r>
            <a:r>
              <a:rPr lang="zh-TW" altLang="en-US" sz="2800" b="1" dirty="0">
                <a:latin typeface="標楷體" pitchFamily="65" charset="-120"/>
                <a:ea typeface="標楷體" pitchFamily="65" charset="-120"/>
              </a:rPr>
              <a:t>老師問：藍染是否造成自然環境汙染？</a:t>
            </a:r>
            <a:endParaRPr lang="en-US" altLang="zh-TW" sz="2800" b="1" dirty="0">
              <a:latin typeface="標楷體" pitchFamily="65" charset="-120"/>
              <a:ea typeface="標楷體" pitchFamily="65" charset="-120"/>
            </a:endParaRPr>
          </a:p>
          <a:p>
            <a:pPr marL="0" indent="0">
              <a:buNone/>
            </a:pPr>
            <a:r>
              <a:rPr lang="zh-TW" altLang="en-US" b="1" dirty="0">
                <a:latin typeface="標楷體" pitchFamily="65" charset="-120"/>
                <a:ea typeface="標楷體" pitchFamily="65" charset="-120"/>
              </a:rPr>
              <a:t> </a:t>
            </a:r>
            <a:r>
              <a:rPr lang="zh-TW" altLang="en-US" b="1" dirty="0" smtClean="0">
                <a:latin typeface="標楷體" pitchFamily="65" charset="-120"/>
                <a:ea typeface="標楷體" pitchFamily="65" charset="-120"/>
              </a:rPr>
              <a:t>   </a:t>
            </a:r>
            <a:r>
              <a:rPr lang="zh-TW" altLang="en-US" sz="2600" b="1" dirty="0">
                <a:solidFill>
                  <a:schemeClr val="tx2"/>
                </a:solidFill>
                <a:latin typeface="標楷體" pitchFamily="65" charset="-120"/>
                <a:ea typeface="標楷體" pitchFamily="65" charset="-120"/>
              </a:rPr>
              <a:t>回答：藍染的染料</a:t>
            </a:r>
            <a:r>
              <a:rPr lang="zh-TW" altLang="zh-TW" sz="2600" b="1" dirty="0">
                <a:solidFill>
                  <a:schemeClr val="tx2"/>
                </a:solidFill>
                <a:latin typeface="標楷體" pitchFamily="65" charset="-120"/>
                <a:ea typeface="標楷體" pitchFamily="65" charset="-120"/>
              </a:rPr>
              <a:t>是由染藍植物所萃取的靛青</a:t>
            </a:r>
            <a:endParaRPr lang="en-US" altLang="zh-TW" sz="2600" b="1" dirty="0">
              <a:solidFill>
                <a:schemeClr val="tx2"/>
              </a:solidFill>
              <a:latin typeface="標楷體" pitchFamily="65" charset="-120"/>
              <a:ea typeface="標楷體" pitchFamily="65" charset="-120"/>
            </a:endParaRPr>
          </a:p>
          <a:p>
            <a:pPr marL="0" indent="0">
              <a:buNone/>
            </a:pPr>
            <a:r>
              <a:rPr lang="zh-TW" altLang="en-US" sz="2600" b="1" dirty="0">
                <a:solidFill>
                  <a:schemeClr val="tx2"/>
                </a:solidFill>
                <a:latin typeface="標楷體" pitchFamily="65" charset="-120"/>
                <a:ea typeface="標楷體" pitchFamily="65" charset="-120"/>
              </a:rPr>
              <a:t>           </a:t>
            </a:r>
            <a:r>
              <a:rPr lang="zh-TW" altLang="zh-TW" sz="2600" b="1" dirty="0">
                <a:solidFill>
                  <a:schemeClr val="tx2"/>
                </a:solidFill>
                <a:latin typeface="標楷體" pitchFamily="65" charset="-120"/>
                <a:ea typeface="標楷體" pitchFamily="65" charset="-120"/>
              </a:rPr>
              <a:t>色天然染料</a:t>
            </a:r>
            <a:r>
              <a:rPr lang="zh-TW" altLang="en-US" sz="2600" b="1" dirty="0">
                <a:solidFill>
                  <a:schemeClr val="tx2"/>
                </a:solidFill>
                <a:latin typeface="標楷體" pitchFamily="65" charset="-120"/>
                <a:ea typeface="標楷體" pitchFamily="65" charset="-120"/>
              </a:rPr>
              <a:t>。其不但可拿來染製衣物，</a:t>
            </a:r>
            <a:endParaRPr lang="en-US" altLang="zh-TW" sz="2600" b="1" dirty="0">
              <a:solidFill>
                <a:schemeClr val="tx2"/>
              </a:solidFill>
              <a:latin typeface="標楷體" pitchFamily="65" charset="-120"/>
              <a:ea typeface="標楷體" pitchFamily="65" charset="-120"/>
            </a:endParaRPr>
          </a:p>
          <a:p>
            <a:pPr marL="0" indent="0">
              <a:buNone/>
            </a:pPr>
            <a:r>
              <a:rPr lang="zh-TW" altLang="en-US" sz="2600" b="1" dirty="0">
                <a:solidFill>
                  <a:schemeClr val="tx2"/>
                </a:solidFill>
                <a:latin typeface="標楷體" pitchFamily="65" charset="-120"/>
                <a:ea typeface="標楷體" pitchFamily="65" charset="-120"/>
              </a:rPr>
              <a:t>           甚至可以做養生餐或手工香皂。</a:t>
            </a:r>
            <a:endParaRPr lang="en-US" altLang="zh-TW" sz="2600" b="1" dirty="0">
              <a:solidFill>
                <a:schemeClr val="tx2"/>
              </a:solidFill>
              <a:latin typeface="標楷體" pitchFamily="65" charset="-120"/>
              <a:ea typeface="標楷體" pitchFamily="65" charset="-120"/>
            </a:endParaRPr>
          </a:p>
          <a:p>
            <a:pPr marL="0" indent="0">
              <a:buNone/>
            </a:pPr>
            <a:endParaRPr lang="en-US" altLang="zh-TW" sz="2800" b="1" dirty="0">
              <a:latin typeface="標楷體" pitchFamily="65" charset="-120"/>
              <a:ea typeface="標楷體" pitchFamily="65" charset="-120"/>
            </a:endParaRPr>
          </a:p>
          <a:p>
            <a:pPr marL="0" indent="0">
              <a:buNone/>
            </a:pPr>
            <a:endParaRPr lang="en-US" altLang="zh-TW" sz="2800" b="1" dirty="0">
              <a:latin typeface="標楷體" pitchFamily="65" charset="-120"/>
              <a:ea typeface="標楷體" pitchFamily="65" charset="-120"/>
            </a:endParaRPr>
          </a:p>
          <a:p>
            <a:pPr marL="0" indent="0">
              <a:buNone/>
            </a:pPr>
            <a:r>
              <a:rPr lang="zh-TW" altLang="en-US" sz="2800" b="1" dirty="0">
                <a:latin typeface="標楷體" pitchFamily="65" charset="-120"/>
                <a:ea typeface="標楷體" pitchFamily="65" charset="-120"/>
              </a:rPr>
              <a:t>二、</a:t>
            </a:r>
            <a:r>
              <a:rPr lang="zh-TW" altLang="en-US" sz="2800" b="1" u="sng" dirty="0">
                <a:latin typeface="標楷體" pitchFamily="65" charset="-120"/>
                <a:ea typeface="標楷體" pitchFamily="65" charset="-120"/>
              </a:rPr>
              <a:t>許獻佳</a:t>
            </a:r>
            <a:r>
              <a:rPr lang="zh-TW" altLang="en-US" sz="2800" b="1" dirty="0">
                <a:latin typeface="標楷體" pitchFamily="65" charset="-120"/>
                <a:ea typeface="標楷體" pitchFamily="65" charset="-120"/>
              </a:rPr>
              <a:t>老師：報告組員的服裝需統一 。</a:t>
            </a:r>
            <a:endParaRPr lang="en-US" altLang="zh-TW" sz="2800" b="1" dirty="0">
              <a:latin typeface="標楷體" pitchFamily="65" charset="-120"/>
              <a:ea typeface="標楷體" pitchFamily="65" charset="-120"/>
            </a:endParaRPr>
          </a:p>
          <a:p>
            <a:pPr marL="0" indent="0">
              <a:buNone/>
            </a:pPr>
            <a:r>
              <a:rPr lang="zh-TW" altLang="en-US" sz="2400" b="1" dirty="0">
                <a:latin typeface="標楷體" pitchFamily="65" charset="-120"/>
                <a:ea typeface="標楷體" pitchFamily="65" charset="-120"/>
              </a:rPr>
              <a:t>     </a:t>
            </a:r>
            <a:r>
              <a:rPr lang="zh-TW" altLang="en-US" sz="2600" b="1" dirty="0">
                <a:solidFill>
                  <a:schemeClr val="tx2"/>
                </a:solidFill>
                <a:latin typeface="標楷體" pitchFamily="65" charset="-120"/>
                <a:ea typeface="標楷體" pitchFamily="65" charset="-120"/>
              </a:rPr>
              <a:t>回答：期末報告組員們以整齊乾淨的服裝來呈現本組</a:t>
            </a:r>
            <a:endParaRPr lang="en-US" altLang="zh-TW" sz="2600" b="1" dirty="0">
              <a:solidFill>
                <a:schemeClr val="tx2"/>
              </a:solidFill>
              <a:latin typeface="標楷體" pitchFamily="65" charset="-120"/>
              <a:ea typeface="標楷體" pitchFamily="65" charset="-120"/>
            </a:endParaRPr>
          </a:p>
          <a:p>
            <a:pPr marL="0" indent="0">
              <a:buNone/>
            </a:pPr>
            <a:r>
              <a:rPr lang="zh-TW" altLang="en-US" sz="2600" b="1" dirty="0">
                <a:solidFill>
                  <a:schemeClr val="tx2"/>
                </a:solidFill>
                <a:latin typeface="標楷體" pitchFamily="65" charset="-120"/>
                <a:ea typeface="標楷體" pitchFamily="65" charset="-120"/>
              </a:rPr>
              <a:t>           的專業性，並用研究時親自</a:t>
            </a:r>
            <a:r>
              <a:rPr lang="en-US" altLang="zh-TW" sz="2600" b="1" dirty="0">
                <a:solidFill>
                  <a:schemeClr val="tx2"/>
                </a:solidFill>
                <a:latin typeface="標楷體" pitchFamily="65" charset="-120"/>
                <a:ea typeface="標楷體" pitchFamily="65" charset="-120"/>
              </a:rPr>
              <a:t>DIY</a:t>
            </a:r>
            <a:r>
              <a:rPr lang="zh-TW" altLang="en-US" sz="2600" b="1" dirty="0">
                <a:solidFill>
                  <a:schemeClr val="tx2"/>
                </a:solidFill>
                <a:latin typeface="標楷體" pitchFamily="65" charset="-120"/>
                <a:ea typeface="標楷體" pitchFamily="65" charset="-120"/>
              </a:rPr>
              <a:t>製作的藍染方巾</a:t>
            </a:r>
            <a:endParaRPr lang="en-US" altLang="zh-TW" sz="2600" b="1" dirty="0">
              <a:solidFill>
                <a:schemeClr val="tx2"/>
              </a:solidFill>
              <a:latin typeface="標楷體" pitchFamily="65" charset="-120"/>
              <a:ea typeface="標楷體" pitchFamily="65" charset="-120"/>
            </a:endParaRPr>
          </a:p>
          <a:p>
            <a:pPr marL="0" indent="0">
              <a:buNone/>
            </a:pPr>
            <a:r>
              <a:rPr lang="zh-TW" altLang="en-US" sz="2600" b="1" dirty="0">
                <a:solidFill>
                  <a:schemeClr val="tx2"/>
                </a:solidFill>
                <a:latin typeface="標楷體" pitchFamily="65" charset="-120"/>
                <a:ea typeface="標楷體" pitchFamily="65" charset="-120"/>
              </a:rPr>
              <a:t>           來做裝飾，以專業並符合主題的服裝來做呈現</a:t>
            </a:r>
            <a:r>
              <a:rPr lang="zh-TW" altLang="en-US" sz="2600" b="1" dirty="0">
                <a:solidFill>
                  <a:schemeClr val="tx2"/>
                </a:solidFill>
                <a:latin typeface="新細明體"/>
                <a:ea typeface="新細明體"/>
              </a:rPr>
              <a:t>。</a:t>
            </a:r>
            <a:endParaRPr lang="zh-TW" altLang="en-US" sz="2600" b="1" dirty="0">
              <a:solidFill>
                <a:schemeClr val="tx2"/>
              </a:solidFill>
              <a:latin typeface="標楷體" pitchFamily="65" charset="-120"/>
              <a:ea typeface="標楷體" pitchFamily="65" charset="-120"/>
            </a:endParaRPr>
          </a:p>
        </p:txBody>
      </p:sp>
    </p:spTree>
    <p:extLst>
      <p:ext uri="{BB962C8B-B14F-4D97-AF65-F5344CB8AC3E}">
        <p14:creationId xmlns:p14="http://schemas.microsoft.com/office/powerpoint/2010/main" val="180105120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99992" y="0"/>
            <a:ext cx="4644008" cy="6858000"/>
          </a:xfrm>
          <a:prstGeom prst="rect">
            <a:avLst/>
          </a:prstGeom>
        </p:spPr>
      </p:pic>
      <p:sp>
        <p:nvSpPr>
          <p:cNvPr id="5" name="Text Box 4"/>
          <p:cNvSpPr txBox="1">
            <a:spLocks noChangeArrowheads="1"/>
          </p:cNvSpPr>
          <p:nvPr/>
        </p:nvSpPr>
        <p:spPr bwMode="auto">
          <a:xfrm>
            <a:off x="3" y="2348880"/>
            <a:ext cx="4575175" cy="156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55" tIns="45680" rIns="91355" bIns="45680">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hangingPunct="1">
              <a:spcBef>
                <a:spcPct val="50000"/>
              </a:spcBef>
            </a:pPr>
            <a:r>
              <a:rPr lang="en-US" altLang="zh-TW" sz="9600" b="1" dirty="0">
                <a:solidFill>
                  <a:srgbClr val="1F497D">
                    <a:lumMod val="60000"/>
                    <a:lumOff val="40000"/>
                  </a:srgbClr>
                </a:solidFill>
                <a:latin typeface="Times New Roman" pitchFamily="18" charset="0"/>
                <a:ea typeface="GungsuhChe" pitchFamily="49" charset="-127"/>
                <a:hlinkClick r:id="rId4" action="ppaction://hlinkfile"/>
              </a:rPr>
              <a:t>Q&amp;A</a:t>
            </a:r>
            <a:endParaRPr lang="en-US" altLang="zh-TW" sz="9600" b="1" dirty="0">
              <a:solidFill>
                <a:srgbClr val="1F497D">
                  <a:lumMod val="60000"/>
                  <a:lumOff val="40000"/>
                </a:srgbClr>
              </a:solidFill>
              <a:latin typeface="Times New Roman" pitchFamily="18" charset="0"/>
              <a:ea typeface="GungsuhChe" pitchFamily="49" charset="-127"/>
            </a:endParaRPr>
          </a:p>
        </p:txBody>
      </p:sp>
    </p:spTree>
    <p:extLst>
      <p:ext uri="{BB962C8B-B14F-4D97-AF65-F5344CB8AC3E}">
        <p14:creationId xmlns:p14="http://schemas.microsoft.com/office/powerpoint/2010/main" val="3626350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4526" y="692698"/>
            <a:ext cx="6980028" cy="5235021"/>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圖片 4">
            <a:hlinkClick r:id="rId4" action="ppaction://hlinksldjump"/>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812362" y="5589242"/>
            <a:ext cx="933451" cy="1038225"/>
          </a:xfrm>
          <a:prstGeom prst="rect">
            <a:avLst/>
          </a:prstGeom>
        </p:spPr>
      </p:pic>
    </p:spTree>
    <p:extLst>
      <p:ext uri="{BB962C8B-B14F-4D97-AF65-F5344CB8AC3E}">
        <p14:creationId xmlns:p14="http://schemas.microsoft.com/office/powerpoint/2010/main" val="232701840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62624" y="332658"/>
            <a:ext cx="4184455" cy="630019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圖片 4">
            <a:hlinkClick r:id="rId4" action="ppaction://hlinksldjump"/>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471322" y="5589242"/>
            <a:ext cx="933451" cy="1038225"/>
          </a:xfrm>
          <a:prstGeom prst="rect">
            <a:avLst/>
          </a:prstGeom>
        </p:spPr>
      </p:pic>
    </p:spTree>
    <p:extLst>
      <p:ext uri="{BB962C8B-B14F-4D97-AF65-F5344CB8AC3E}">
        <p14:creationId xmlns:p14="http://schemas.microsoft.com/office/powerpoint/2010/main" val="63880917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3" cstate="print">
            <a:extLst>
              <a:ext uri="{28A0092B-C50C-407E-A947-70E740481C1C}">
                <a14:useLocalDpi xmlns:a14="http://schemas.microsoft.com/office/drawing/2010/main" val="0"/>
              </a:ext>
            </a:extLst>
          </a:blip>
          <a:srcRect r="18378"/>
          <a:stretch/>
        </p:blipFill>
        <p:spPr>
          <a:xfrm>
            <a:off x="1619672" y="776918"/>
            <a:ext cx="6475040" cy="5268875"/>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圖片 4">
            <a:hlinkClick r:id="rId4" action="ppaction://hlinksldjump"/>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812362" y="5589242"/>
            <a:ext cx="933451" cy="1038225"/>
          </a:xfrm>
          <a:prstGeom prst="rect">
            <a:avLst/>
          </a:prstGeom>
        </p:spPr>
      </p:pic>
    </p:spTree>
    <p:extLst>
      <p:ext uri="{BB962C8B-B14F-4D97-AF65-F5344CB8AC3E}">
        <p14:creationId xmlns:p14="http://schemas.microsoft.com/office/powerpoint/2010/main" val="49867753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666" y="476675"/>
            <a:ext cx="6788347" cy="5279825"/>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圖片 4">
            <a:hlinkClick r:id="rId4" action="ppaction://hlinksldjump"/>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812362" y="5589242"/>
            <a:ext cx="933451" cy="1038225"/>
          </a:xfrm>
          <a:prstGeom prst="rect">
            <a:avLst/>
          </a:prstGeom>
        </p:spPr>
      </p:pic>
    </p:spTree>
    <p:extLst>
      <p:ext uri="{BB962C8B-B14F-4D97-AF65-F5344CB8AC3E}">
        <p14:creationId xmlns:p14="http://schemas.microsoft.com/office/powerpoint/2010/main" val="35688238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8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9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1137</TotalTime>
  <Words>1919</Words>
  <Application>Microsoft Office PowerPoint</Application>
  <PresentationFormat>如螢幕大小 (4:3)</PresentationFormat>
  <Paragraphs>369</Paragraphs>
  <Slides>39</Slides>
  <Notes>39</Notes>
  <HiddenSlides>0</HiddenSlides>
  <MMClips>0</MMClips>
  <ScaleCrop>false</ScaleCrop>
  <HeadingPairs>
    <vt:vector size="4" baseType="variant">
      <vt:variant>
        <vt:lpstr>佈景主題</vt:lpstr>
      </vt:variant>
      <vt:variant>
        <vt:i4>8</vt:i4>
      </vt:variant>
      <vt:variant>
        <vt:lpstr>投影片標題</vt:lpstr>
      </vt:variant>
      <vt:variant>
        <vt:i4>39</vt:i4>
      </vt:variant>
    </vt:vector>
  </HeadingPairs>
  <TitlesOfParts>
    <vt:vector size="47" baseType="lpstr">
      <vt:lpstr>Office 佈景主題</vt:lpstr>
      <vt:lpstr>1_Office 佈景主題</vt:lpstr>
      <vt:lpstr>2_Office 佈景主題</vt:lpstr>
      <vt:lpstr>3_Office 佈景主題</vt:lpstr>
      <vt:lpstr>4_Office 佈景主題</vt:lpstr>
      <vt:lpstr>5_Office 佈景主題</vt:lpstr>
      <vt:lpstr>8_Office 佈景主題</vt:lpstr>
      <vt:lpstr>9_Office 佈景主題</vt:lpstr>
      <vt:lpstr>PowerPoint 簡報</vt:lpstr>
      <vt:lpstr>PowerPoint 簡報</vt:lpstr>
      <vt:lpstr>PowerPoint 簡報</vt:lpstr>
      <vt:lpstr>PowerPoint 簡報</vt:lpstr>
      <vt:lpstr>PowerPoint 簡報</vt:lpstr>
      <vt:lpstr>研究方法</vt:lpstr>
      <vt:lpstr>研究架構圖</vt:lpstr>
      <vt:lpstr>訪談對象</vt:lpstr>
      <vt:lpstr>次級資料</vt:lpstr>
      <vt:lpstr>PowerPoint 簡報</vt:lpstr>
      <vt:lpstr>深度訪談</vt:lpstr>
      <vt:lpstr>資料質化旅程</vt:lpstr>
      <vt:lpstr>PowerPoint 簡報</vt:lpstr>
      <vt:lpstr>PowerPoint 簡報</vt:lpstr>
      <vt:lpstr> 三峽藍染工藝的保存</vt:lpstr>
      <vt:lpstr>PowerPoint 簡報</vt:lpstr>
      <vt:lpstr>PowerPoint 簡報</vt:lpstr>
      <vt:lpstr>PowerPoint 簡報</vt:lpstr>
      <vt:lpstr>PowerPoint 簡報</vt:lpstr>
      <vt:lpstr>三峽藍染工藝的傳承 </vt:lpstr>
      <vt:lpstr>PowerPoint 簡報</vt:lpstr>
      <vt:lpstr>PowerPoint 簡報</vt:lpstr>
      <vt:lpstr>命題7：        將三峽藍染工藝納入在地中小學的鄉土教學課程，落實文化扎根，應是藍染文化傳承必要的工作方向。 </vt:lpstr>
      <vt:lpstr>PowerPoint 簡報</vt:lpstr>
      <vt:lpstr>三峽藍染工藝的再生 </vt:lpstr>
      <vt:lpstr>命題9：  將藍染工藝透過體驗行銷，發展觀光產業。 </vt:lpstr>
      <vt:lpstr>PowerPoint 簡報</vt:lpstr>
      <vt:lpstr>命題11：  藍染的商品不僅僅止於布料的材質，亦可嘗試結合其它的材質做複合媒材之運用或是開發，以增加藍染生活應用的創意與多樣。 </vt:lpstr>
      <vt:lpstr>PowerPoint 簡報</vt:lpstr>
      <vt:lpstr>結論與文化意涵</vt:lpstr>
      <vt:lpstr>PowerPoint 簡報</vt:lpstr>
      <vt:lpstr>PowerPoint 簡報</vt:lpstr>
      <vt:lpstr>PowerPoint 簡報</vt:lpstr>
      <vt:lpstr>期中報告評審意見改進</vt:lpstr>
      <vt:lpstr>PowerPoint 簡報</vt:lpstr>
      <vt:lpstr>PowerPoint 簡報</vt:lpstr>
      <vt:lpstr>PowerPoint 簡報</vt:lpstr>
      <vt:lpstr>PowerPoint 簡報</vt:lpstr>
      <vt:lpstr>PowerPoint 簡報</vt:lpstr>
    </vt:vector>
  </TitlesOfParts>
  <Company>Acer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123</dc:title>
  <dc:creator>Valued Acer Customer</dc:creator>
  <cp:lastModifiedBy>Valued Acer Customer</cp:lastModifiedBy>
  <cp:revision>139</cp:revision>
  <dcterms:created xsi:type="dcterms:W3CDTF">2012-12-09T17:11:08Z</dcterms:created>
  <dcterms:modified xsi:type="dcterms:W3CDTF">2012-12-13T23:23:16Z</dcterms:modified>
</cp:coreProperties>
</file>